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charts/chart1.xml" ContentType="application/vnd.openxmlformats-officedocument.drawingml.chart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3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charts/chart5.xml" ContentType="application/vnd.openxmlformats-officedocument.drawingml.chart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311" r:id="rId5"/>
    <p:sldId id="332" r:id="rId6"/>
    <p:sldId id="337" r:id="rId7"/>
    <p:sldId id="334" r:id="rId8"/>
    <p:sldId id="335" r:id="rId9"/>
    <p:sldId id="338" r:id="rId10"/>
    <p:sldId id="336" r:id="rId11"/>
    <p:sldId id="339" r:id="rId12"/>
    <p:sldId id="340" r:id="rId13"/>
  </p:sldIdLst>
  <p:sldSz cx="9144000" cy="5145088"/>
  <p:notesSz cx="6797675" cy="9926638"/>
  <p:custDataLst>
    <p:tags r:id="rId16"/>
  </p:custDataLst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4" autoAdjust="0"/>
    <p:restoredTop sz="94607" autoAdjust="0"/>
  </p:normalViewPr>
  <p:slideViewPr>
    <p:cSldViewPr snapToGrid="0" showGuides="1">
      <p:cViewPr varScale="1">
        <p:scale>
          <a:sx n="144" d="100"/>
          <a:sy n="144" d="100"/>
        </p:scale>
        <p:origin x="36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50" d="100"/>
          <a:sy n="150" d="100"/>
        </p:scale>
        <p:origin x="486" y="-19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59977711588725"/>
          <c:y val="4.276847722700803E-2"/>
          <c:w val="0.52243503292867999"/>
          <c:h val="0.95268674961617239"/>
        </c:manualLayout>
      </c:layout>
      <c:doughnutChart>
        <c:varyColors val="1"/>
        <c:ser>
          <c:idx val="0"/>
          <c:order val="0"/>
          <c:tx>
            <c:strRef>
              <c:f>Blatt1!$B$1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layout>
                <c:manualLayout>
                  <c:x val="0.14042239930122491"/>
                  <c:y val="-7.23268878556286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9A5-4B6D-BC2A-065E8D0C5FB3}"/>
                </c:ext>
              </c:extLst>
            </c:dLbl>
            <c:dLbl>
              <c:idx val="1"/>
              <c:layout>
                <c:manualLayout>
                  <c:x val="0.17282114998725312"/>
                  <c:y val="4.028239078418549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9A5-4B6D-BC2A-065E8D0C5FB3}"/>
                </c:ext>
              </c:extLst>
            </c:dLbl>
            <c:dLbl>
              <c:idx val="2"/>
              <c:layout>
                <c:manualLayout>
                  <c:x val="-0.11297859750419736"/>
                  <c:y val="0.1262539537870530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9A5-4B6D-BC2A-065E8D0C5FB3}"/>
                </c:ext>
              </c:extLst>
            </c:dLbl>
            <c:dLbl>
              <c:idx val="3"/>
              <c:layout>
                <c:manualLayout>
                  <c:x val="-0.13400591492629713"/>
                  <c:y val="-2.451106768685989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9A5-4B6D-BC2A-065E8D0C5FB3}"/>
                </c:ext>
              </c:extLst>
            </c:dLbl>
            <c:dLbl>
              <c:idx val="4"/>
              <c:layout>
                <c:manualLayout>
                  <c:x val="-0.12589378402003487"/>
                  <c:y val="-0.1503807512829825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624110011661652"/>
                      <c:h val="0.116300714234000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9A5-4B6D-BC2A-065E8D0C5FB3}"/>
                </c:ext>
              </c:extLst>
            </c:dLbl>
            <c:dLbl>
              <c:idx val="5"/>
              <c:layout>
                <c:manualLayout>
                  <c:x val="0.10582594891712171"/>
                  <c:y val="-0.1146963417499045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9A5-4B6D-BC2A-065E8D0C5FB3}"/>
                </c:ext>
              </c:extLst>
            </c:dLbl>
            <c:dLbl>
              <c:idx val="6"/>
              <c:layout>
                <c:manualLayout>
                  <c:x val="0.14061462582433956"/>
                  <c:y val="-9.937617460888255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9A5-4B6D-BC2A-065E8D0C5FB3}"/>
                </c:ext>
              </c:extLst>
            </c:dLbl>
            <c:dLbl>
              <c:idx val="7"/>
              <c:layout>
                <c:manualLayout>
                  <c:x val="-0.12495236595997108"/>
                  <c:y val="-5.076732973016188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9A5-4B6D-BC2A-065E8D0C5FB3}"/>
                </c:ext>
              </c:extLst>
            </c:dLbl>
            <c:dLbl>
              <c:idx val="8"/>
              <c:layout>
                <c:manualLayout>
                  <c:x val="-0.15366789307321868"/>
                  <c:y val="-9.25759540625033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9A5-4B6D-BC2A-065E8D0C5FB3}"/>
                </c:ext>
              </c:extLst>
            </c:dLbl>
            <c:dLbl>
              <c:idx val="9"/>
              <c:layout>
                <c:manualLayout>
                  <c:x val="-0.14171426871069892"/>
                  <c:y val="-0.1239129642453621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9A5-4B6D-BC2A-065E8D0C5F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anchor="ctr" anchorCtr="0"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Blatt1!$A$2:$A$8</c:f>
              <c:strCache>
                <c:ptCount val="7"/>
                <c:pt idx="0">
                  <c:v>Deutschland</c:v>
                </c:pt>
                <c:pt idx="1">
                  <c:v>EU (ohne Deutschland)</c:v>
                </c:pt>
                <c:pt idx="2">
                  <c:v>Übriges Europa</c:v>
                </c:pt>
                <c:pt idx="3">
                  <c:v>Nordamerika</c:v>
                </c:pt>
                <c:pt idx="4">
                  <c:v>Süd- &amp; 
Zentralamerika</c:v>
                </c:pt>
                <c:pt idx="5">
                  <c:v>Asien</c:v>
                </c:pt>
                <c:pt idx="6">
                  <c:v>Afrika / Australien</c:v>
                </c:pt>
              </c:strCache>
            </c:strRef>
          </c:cat>
          <c:val>
            <c:numRef>
              <c:f>Blatt1!$B$2:$B$8</c:f>
              <c:numCache>
                <c:formatCode>General</c:formatCode>
                <c:ptCount val="7"/>
                <c:pt idx="0">
                  <c:v>17</c:v>
                </c:pt>
                <c:pt idx="1">
                  <c:v>26</c:v>
                </c:pt>
                <c:pt idx="2">
                  <c:v>5</c:v>
                </c:pt>
                <c:pt idx="3">
                  <c:v>26</c:v>
                </c:pt>
                <c:pt idx="4">
                  <c:v>3</c:v>
                </c:pt>
                <c:pt idx="5">
                  <c:v>21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9A5-4B6D-BC2A-065E8D0C5F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51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59977711588725"/>
          <c:y val="4.276847722700803E-2"/>
          <c:w val="0.52243503292867999"/>
          <c:h val="0.95268674961617239"/>
        </c:manualLayout>
      </c:layout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6"/>
        <c:holeSize val="50"/>
      </c:doughnutChart>
      <c:spPr>
        <a:noFill/>
        <a:ln w="18869">
          <a:noFill/>
        </a:ln>
      </c:spPr>
    </c:plotArea>
    <c:plotVisOnly val="1"/>
    <c:dispBlanksAs val="zero"/>
    <c:showDLblsOverMax val="0"/>
  </c:chart>
  <c:txPr>
    <a:bodyPr/>
    <a:lstStyle/>
    <a:p>
      <a:pPr>
        <a:defRPr sz="1337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59977711588725"/>
          <c:y val="4.276847722700803E-2"/>
          <c:w val="0.52243503292867999"/>
          <c:h val="0.95268674961617239"/>
        </c:manualLayout>
      </c:layout>
      <c:doughnutChart>
        <c:varyColors val="1"/>
        <c:ser>
          <c:idx val="0"/>
          <c:order val="0"/>
          <c:tx>
            <c:strRef>
              <c:f>Blatt1!$B$1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layout>
                <c:manualLayout>
                  <c:x val="0.12832554517133946"/>
                  <c:y val="-0.1350382729338595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318146417445484"/>
                      <c:h val="0.116238189211816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436-482B-860B-1C814F0C600D}"/>
                </c:ext>
              </c:extLst>
            </c:dLbl>
            <c:dLbl>
              <c:idx val="1"/>
              <c:layout>
                <c:manualLayout>
                  <c:x val="0.12557567497403935"/>
                  <c:y val="-2.8969620858748952E-2"/>
                </c:manualLayout>
              </c:layout>
              <c:tx>
                <c:rich>
                  <a:bodyPr/>
                  <a:lstStyle/>
                  <a:p>
                    <a:fld id="{05DB643F-120F-4090-806C-6C8132CA68D3}" type="CATEGORYNAME">
                      <a:rPr lang="en-US"/>
                      <a:pPr/>
                      <a:t>[RUBRIKENNAME]</a:t>
                    </a:fld>
                    <a:r>
                      <a:rPr lang="en-US" baseline="0" dirty="0"/>
                      <a:t> 10.062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436-482B-860B-1C814F0C600D}"/>
                </c:ext>
              </c:extLst>
            </c:dLbl>
            <c:dLbl>
              <c:idx val="2"/>
              <c:layout>
                <c:manualLayout>
                  <c:x val="0.14639602803738319"/>
                  <c:y val="0.11051788063628752"/>
                </c:manualLayout>
              </c:layout>
              <c:tx>
                <c:rich>
                  <a:bodyPr/>
                  <a:lstStyle/>
                  <a:p>
                    <a:fld id="{0C6E9C89-12A4-4D4C-825E-7404EC621815}" type="CATEGORYNAME">
                      <a:rPr lang="en-US"/>
                      <a:pPr/>
                      <a:t>[RUBRIKENNAME]</a:t>
                    </a:fld>
                    <a:r>
                      <a:rPr lang="en-US" baseline="0" dirty="0"/>
                      <a:t> 12.176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436-482B-860B-1C814F0C600D}"/>
                </c:ext>
              </c:extLst>
            </c:dLbl>
            <c:dLbl>
              <c:idx val="3"/>
              <c:layout>
                <c:manualLayout>
                  <c:x val="-0.15516069574247143"/>
                  <c:y val="3.4434577203683772E-2"/>
                </c:manualLayout>
              </c:layout>
              <c:tx>
                <c:rich>
                  <a:bodyPr/>
                  <a:lstStyle/>
                  <a:p>
                    <a:fld id="{D7217477-3EDD-4D2F-BFE7-D8F0FF9F5DF5}" type="CATEGORYNAME">
                      <a:rPr lang="en-US"/>
                      <a:pPr/>
                      <a:t>[RUBRIKENNAME]</a:t>
                    </a:fld>
                    <a:r>
                      <a:rPr lang="en-US" baseline="0" dirty="0"/>
                      <a:t> 14.067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436-482B-860B-1C814F0C600D}"/>
                </c:ext>
              </c:extLst>
            </c:dLbl>
            <c:dLbl>
              <c:idx val="4"/>
              <c:layout>
                <c:manualLayout>
                  <c:x val="-0.15663736370716513"/>
                  <c:y val="-7.3192725152493726E-2"/>
                </c:manualLayout>
              </c:layout>
              <c:tx>
                <c:rich>
                  <a:bodyPr/>
                  <a:lstStyle/>
                  <a:p>
                    <a:fld id="{B54A9A46-8094-452E-A54A-D231F0C99498}" type="CATEGORYNAME">
                      <a:rPr lang="en-US"/>
                      <a:pPr/>
                      <a:t>[RUBRIKENNAME]</a:t>
                    </a:fld>
                    <a:r>
                      <a:rPr lang="en-US" baseline="0" dirty="0"/>
                      <a:t> 1.461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436-482B-860B-1C814F0C600D}"/>
                </c:ext>
              </c:extLst>
            </c:dLbl>
            <c:dLbl>
              <c:idx val="5"/>
              <c:layout>
                <c:manualLayout>
                  <c:x val="-0.16073766874350986"/>
                  <c:y val="-0.10331359885181199"/>
                </c:manualLayout>
              </c:layout>
              <c:tx>
                <c:rich>
                  <a:bodyPr/>
                  <a:lstStyle/>
                  <a:p>
                    <a:fld id="{80305F94-37E3-4055-B111-DD9520D9C463}" type="CATEGORYNAME">
                      <a:rPr lang="en-US"/>
                      <a:pPr/>
                      <a:t>[RUBRIKENNAME]</a:t>
                    </a:fld>
                    <a:r>
                      <a:rPr lang="en-US" baseline="0" dirty="0"/>
                      <a:t> 10.783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436-482B-860B-1C814F0C600D}"/>
                </c:ext>
              </c:extLst>
            </c:dLbl>
            <c:dLbl>
              <c:idx val="6"/>
              <c:layout>
                <c:manualLayout>
                  <c:x val="0.1219046272930331"/>
                  <c:y val="-0.131397794595713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36-482B-860B-1C814F0C600D}"/>
                </c:ext>
              </c:extLst>
            </c:dLbl>
            <c:dLbl>
              <c:idx val="7"/>
              <c:layout>
                <c:manualLayout>
                  <c:x val="-0.13257141266484737"/>
                  <c:y val="-6.569889729785655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36-482B-860B-1C814F0C600D}"/>
                </c:ext>
              </c:extLst>
            </c:dLbl>
            <c:dLbl>
              <c:idx val="8"/>
              <c:layout>
                <c:manualLayout>
                  <c:x val="-0.13690599032249084"/>
                  <c:y val="-9.25759540625033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436-482B-860B-1C814F0C600D}"/>
                </c:ext>
              </c:extLst>
            </c:dLbl>
            <c:dLbl>
              <c:idx val="9"/>
              <c:layout>
                <c:manualLayout>
                  <c:x val="-0.13714284068777313"/>
                  <c:y val="-0.1179403372182842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436-482B-860B-1C814F0C60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ctr" anchorCtr="0"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Blatt1!$A$2:$A$7</c:f>
              <c:strCache>
                <c:ptCount val="6"/>
                <c:pt idx="0">
                  <c:v>Afrika / Australien</c:v>
                </c:pt>
                <c:pt idx="1">
                  <c:v>Asien</c:v>
                </c:pt>
                <c:pt idx="2">
                  <c:v>Deutschland</c:v>
                </c:pt>
                <c:pt idx="3">
                  <c:v>Europa (ohne Deutschland)</c:v>
                </c:pt>
                <c:pt idx="4">
                  <c:v>Süd- &amp; Zentralamerika</c:v>
                </c:pt>
                <c:pt idx="5">
                  <c:v>Nordamerika</c:v>
                </c:pt>
              </c:strCache>
            </c:strRef>
          </c:cat>
          <c:val>
            <c:numRef>
              <c:f>Blatt1!$B$2:$B$7</c:f>
              <c:numCache>
                <c:formatCode>#,##0</c:formatCode>
                <c:ptCount val="6"/>
                <c:pt idx="0" formatCode="General">
                  <c:v>588</c:v>
                </c:pt>
                <c:pt idx="1">
                  <c:v>10062</c:v>
                </c:pt>
                <c:pt idx="2">
                  <c:v>12176</c:v>
                </c:pt>
                <c:pt idx="3">
                  <c:v>14067</c:v>
                </c:pt>
                <c:pt idx="4">
                  <c:v>1461</c:v>
                </c:pt>
                <c:pt idx="5">
                  <c:v>10783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436-482B-860B-1C814F0C60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3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59977711588725"/>
          <c:y val="4.276847722700803E-2"/>
          <c:w val="0.52243503292867999"/>
          <c:h val="0.95268674961617239"/>
        </c:manualLayout>
      </c:layout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6"/>
        <c:holeSize val="50"/>
      </c:doughnutChart>
      <c:spPr>
        <a:noFill/>
        <a:ln w="18869">
          <a:noFill/>
        </a:ln>
      </c:spPr>
    </c:plotArea>
    <c:plotVisOnly val="1"/>
    <c:dispBlanksAs val="zero"/>
    <c:showDLblsOverMax val="0"/>
  </c:chart>
  <c:txPr>
    <a:bodyPr/>
    <a:lstStyle/>
    <a:p>
      <a:pPr>
        <a:defRPr sz="1337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59977711588725"/>
          <c:y val="4.276847722700803E-2"/>
          <c:w val="0.52243503292867999"/>
          <c:h val="0.95268674961617239"/>
        </c:manualLayout>
      </c:layout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6"/>
        <c:holeSize val="50"/>
      </c:doughnutChart>
      <c:spPr>
        <a:noFill/>
        <a:ln w="18869">
          <a:noFill/>
        </a:ln>
      </c:spPr>
    </c:plotArea>
    <c:plotVisOnly val="1"/>
    <c:dispBlanksAs val="zero"/>
    <c:showDLblsOverMax val="0"/>
  </c:chart>
  <c:txPr>
    <a:bodyPr/>
    <a:lstStyle/>
    <a:p>
      <a:pPr>
        <a:defRPr sz="1337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59977711588725"/>
          <c:y val="4.276847722700803E-2"/>
          <c:w val="0.52243503292867999"/>
          <c:h val="0.95268674961617239"/>
        </c:manualLayout>
      </c:layout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6"/>
        <c:holeSize val="50"/>
      </c:doughnutChart>
      <c:spPr>
        <a:noFill/>
        <a:ln w="18869">
          <a:noFill/>
        </a:ln>
      </c:spPr>
    </c:plotArea>
    <c:plotVisOnly val="1"/>
    <c:dispBlanksAs val="zero"/>
    <c:showDLblsOverMax val="0"/>
  </c:chart>
  <c:txPr>
    <a:bodyPr/>
    <a:lstStyle/>
    <a:p>
      <a:pPr>
        <a:defRPr sz="1337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29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3339D-0AF1-4E8F-99E1-1995222B49FA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21107-21C7-464E-A327-E5D3AB581AA2}" type="slidenum">
              <a:rPr lang="en-US" smtClean="0"/>
              <a:t>‹Nr.›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5027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A439A-37F7-48AB-80CC-B9F3B129A410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711325" y="650875"/>
            <a:ext cx="3375025" cy="1900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2703285"/>
            <a:ext cx="5438140" cy="6565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D34A2-7E26-403D-B77A-E108998CE5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5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70000" indent="-270000" algn="l" defTabSz="914400" rtl="0" eaLnBrk="1" latinLnBrk="0" hangingPunct="1">
      <a:buClr>
        <a:schemeClr val="accent1"/>
      </a:buClr>
      <a:buFont typeface="Arial" panose="020B0604020202020204" pitchFamily="34" charset="0"/>
      <a:buChar char="●"/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540000" indent="-270000" algn="l" defTabSz="914400" rtl="0" eaLnBrk="1" latinLnBrk="0" hangingPunct="1">
      <a:buFont typeface="Symbol" panose="05050102010706020507" pitchFamily="18" charset="2"/>
      <a:buChar char="-"/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0000" indent="-270000" algn="l" defTabSz="914400" rtl="0" eaLnBrk="1" latinLnBrk="0" hangingPunct="1">
      <a:buClr>
        <a:schemeClr val="accent1"/>
      </a:buClr>
      <a:buFont typeface="Arial" panose="020B0604020202020204" pitchFamily="34" charset="0"/>
      <a:buChar char="●"/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D34A2-7E26-403D-B77A-E108998CE5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52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4B69-EC37-4945-805A-C13355A10099}" type="slidenum">
              <a:rPr lang="de-DE" smtClean="0">
                <a:latin typeface="Arial"/>
              </a:rPr>
              <a:pPr/>
              <a:t>3</a:t>
            </a:fld>
            <a:endParaRPr lang="de-DE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2291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3525" cy="3722687"/>
          </a:xfrm>
          <a:ln/>
        </p:spPr>
      </p:sp>
      <p:sp>
        <p:nvSpPr>
          <p:cNvPr id="706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1pPr>
            <a:lvl2pPr marL="716798" indent="-275692" eaLnBrk="0" hangingPunct="0">
              <a:defRPr sz="23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2pPr>
            <a:lvl3pPr marL="1102766" indent="-220553" eaLnBrk="0" hangingPunct="0">
              <a:defRPr sz="23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3pPr>
            <a:lvl4pPr marL="1543873" indent="-220553" eaLnBrk="0" hangingPunct="0">
              <a:defRPr sz="23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4pPr>
            <a:lvl5pPr marL="1984980" indent="-220553" eaLnBrk="0" hangingPunct="0">
              <a:defRPr sz="23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5pPr>
            <a:lvl6pPr marL="2426086" indent="-2205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6pPr>
            <a:lvl7pPr marL="2867193" indent="-2205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7pPr>
            <a:lvl8pPr marL="3308299" indent="-2205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8pPr>
            <a:lvl9pPr marL="3749406" indent="-22055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9pPr>
          </a:lstStyle>
          <a:p>
            <a:fld id="{0B3F9499-49C8-4871-91C1-A200DCB47114}" type="slidenum">
              <a:rPr lang="de-DE" altLang="de-DE" sz="1200"/>
              <a:pPr/>
              <a:t>6</a:t>
            </a:fld>
            <a:endParaRPr lang="de-DE" altLang="de-DE" sz="1200" dirty="0"/>
          </a:p>
        </p:txBody>
      </p:sp>
      <p:sp>
        <p:nvSpPr>
          <p:cNvPr id="2" name="Notizen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3442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D34A2-7E26-403D-B77A-E108998CE5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45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9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8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0.xml"/><Relationship Id="rId7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4.xml"/><Relationship Id="rId7" Type="http://schemas.openxmlformats.org/officeDocument/2006/relationships/image" Target="../media/image3.png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4.png"/><Relationship Id="rId2" Type="http://schemas.openxmlformats.org/officeDocument/2006/relationships/tags" Target="../tags/tag1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ST_Title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040284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pieren 10"/>
          <p:cNvGrpSpPr/>
          <p:nvPr userDrawn="1"/>
        </p:nvGrpSpPr>
        <p:grpSpPr>
          <a:xfrm>
            <a:off x="0" y="0"/>
            <a:ext cx="9144000" cy="4602481"/>
            <a:chOff x="0" y="0"/>
            <a:chExt cx="9144000" cy="4602481"/>
          </a:xfrm>
        </p:grpSpPr>
        <p:pic>
          <p:nvPicPr>
            <p:cNvPr id="13" name="Picture"/>
            <p:cNvPicPr>
              <a:picLocks noChangeAspect="1"/>
            </p:cNvPicPr>
            <p:nvPr userDrawn="1"/>
          </p:nvPicPr>
          <p:blipFill rotWithShape="1">
            <a:blip r:embed="rId7"/>
            <a:srcRect t="1" r="91055" b="165"/>
            <a:stretch/>
          </p:blipFill>
          <p:spPr>
            <a:xfrm flipH="1">
              <a:off x="0" y="0"/>
              <a:ext cx="817930" cy="4594861"/>
            </a:xfrm>
            <a:prstGeom prst="rect">
              <a:avLst/>
            </a:prstGeom>
          </p:spPr>
        </p:pic>
        <p:pic>
          <p:nvPicPr>
            <p:cNvPr id="16" name="Picture"/>
            <p:cNvPicPr>
              <a:picLocks noChangeAspect="1"/>
            </p:cNvPicPr>
            <p:nvPr userDrawn="1"/>
          </p:nvPicPr>
          <p:blipFill rotWithShape="1">
            <a:blip r:embed="rId7"/>
            <a:srcRect l="308" t="1441" r="8244" b="-1441"/>
            <a:stretch/>
          </p:blipFill>
          <p:spPr>
            <a:xfrm>
              <a:off x="781878" y="0"/>
              <a:ext cx="8362122" cy="4602481"/>
            </a:xfrm>
            <a:prstGeom prst="rect">
              <a:avLst/>
            </a:prstGeom>
          </p:spPr>
        </p:pic>
      </p:grpSp>
      <p:pic>
        <p:nvPicPr>
          <p:cNvPr id="15" name="Wave" descr="VORLAGE2.psd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66" b="31821"/>
          <a:stretch/>
        </p:blipFill>
        <p:spPr>
          <a:xfrm>
            <a:off x="1" y="301328"/>
            <a:ext cx="9143999" cy="4826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2928563"/>
            <a:ext cx="8642349" cy="684000"/>
          </a:xfrm>
        </p:spPr>
        <p:txBody>
          <a:bodyPr lIns="0" tIns="0" rIns="0" bIns="0" anchor="b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Headline, maximum 2 lines, </a:t>
            </a:r>
            <a:br>
              <a:rPr lang="en-US" dirty="0"/>
            </a:br>
            <a:r>
              <a:rPr lang="en-US" dirty="0"/>
              <a:t>Arial 24 mixed, black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0825" y="3684563"/>
            <a:ext cx="8642350" cy="72813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US" dirty="0"/>
              <a:t>Place of presentation, date</a:t>
            </a:r>
            <a:br>
              <a:rPr lang="en-US" dirty="0"/>
            </a:br>
            <a:r>
              <a:rPr lang="en-US" dirty="0"/>
              <a:t>Author with title, first name, last name</a:t>
            </a:r>
          </a:p>
        </p:txBody>
      </p:sp>
      <p:pic>
        <p:nvPicPr>
          <p:cNvPr id="12" name="Logo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473" y="4500563"/>
            <a:ext cx="2520701" cy="409957"/>
          </a:xfrm>
          <a:prstGeom prst="rect">
            <a:avLst/>
          </a:prstGeom>
        </p:spPr>
      </p:pic>
      <p:sp>
        <p:nvSpPr>
          <p:cNvPr id="4" name="Textfeld 3"/>
          <p:cNvSpPr txBox="1"/>
          <p:nvPr userDrawn="1"/>
        </p:nvSpPr>
        <p:spPr>
          <a:xfrm>
            <a:off x="250825" y="2127116"/>
            <a:ext cx="864235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FREUDENBERG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SEALING TECHNOLOGIES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3027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Text boxes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1222-97D0-4023-8152-20BE6C691282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D3AE5E66-D9B4-4E60-A3D1-5B471B2A74F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1096964"/>
            <a:ext cx="4105174" cy="3541712"/>
          </a:xfrm>
          <a:noFill/>
        </p:spPr>
        <p:txBody>
          <a:bodyPr lIns="0" tIns="0" rIns="0" bIns="0"/>
          <a:lstStyle>
            <a:lvl1pPr marL="0" indent="0">
              <a:buNone/>
              <a:defRPr b="1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in Arial bold 16pt, black</a:t>
            </a:r>
          </a:p>
          <a:p>
            <a:pPr lvl="1"/>
            <a:r>
              <a:rPr lang="en-US" dirty="0"/>
              <a:t>Body copy text in Arial regular 16pt, black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7"/>
          </p:nvPr>
        </p:nvSpPr>
        <p:spPr>
          <a:xfrm>
            <a:off x="4787900" y="1096963"/>
            <a:ext cx="4105275" cy="35417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421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only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F010-E3C8-4A4D-9886-85A2870B02B7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D3AE5E66-D9B4-4E60-A3D1-5B471B2A74F4}" type="slidenum">
              <a:rPr lang="en-US" smtClean="0"/>
              <a:pPr/>
              <a:t>‹Nr.›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5658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Text boxes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71FE-7146-4F44-8663-6CBD296C83C6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D3AE5E66-D9B4-4E60-A3D1-5B471B2A74F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50823" y="1492961"/>
            <a:ext cx="4105175" cy="3145713"/>
          </a:xfrm>
          <a:noFill/>
        </p:spPr>
        <p:txBody>
          <a:bodyPr lIns="90000" tIns="0" rIns="0" bIns="0" anchor="t"/>
          <a:lstStyle>
            <a:lvl1pPr marL="270000" indent="-270000">
              <a:buFont typeface="Arial" panose="020B0604020202020204" pitchFamily="34" charset="0"/>
              <a:buChar char="●"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788000" y="1492962"/>
            <a:ext cx="4105174" cy="3145713"/>
          </a:xfrm>
          <a:noFill/>
        </p:spPr>
        <p:txBody>
          <a:bodyPr lIns="90000" tIns="0" rIns="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4" y="1096962"/>
            <a:ext cx="4105175" cy="360000"/>
          </a:xfrm>
          <a:solidFill>
            <a:schemeClr val="accent1"/>
          </a:solidFill>
        </p:spPr>
        <p:txBody>
          <a:bodyPr lIns="90000" tIns="0" rIns="0" bIns="0" anchor="ctr"/>
          <a:lstStyle>
            <a:lvl1pPr marL="0" indent="0">
              <a:buNone/>
              <a:defRPr b="1" cap="all" baseline="0">
                <a:solidFill>
                  <a:schemeClr val="bg1"/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TABLE HEADING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00" y="1096963"/>
            <a:ext cx="4105175" cy="359999"/>
          </a:xfrm>
          <a:solidFill>
            <a:schemeClr val="accent1"/>
          </a:solidFill>
        </p:spPr>
        <p:txBody>
          <a:bodyPr lIns="90000" tIns="0" rIns="0" bIns="0" anchor="ctr"/>
          <a:lstStyle>
            <a:lvl1pPr marL="0" indent="0">
              <a:buNone/>
              <a:defRPr b="1" cap="all" baseline="0">
                <a:solidFill>
                  <a:schemeClr val="bg1"/>
                </a:solidFill>
              </a:defRPr>
            </a:lvl1pPr>
            <a:lvl3pPr marL="554400" indent="0">
              <a:buNone/>
              <a:defRPr/>
            </a:lvl3pPr>
          </a:lstStyle>
          <a:p>
            <a:pPr lvl="0"/>
            <a:r>
              <a:rPr lang="en-US" dirty="0"/>
              <a:t>TABLE HEADING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0962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Text boxes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EBF2-F88E-4FF5-8071-C870AB1C5F90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D3AE5E66-D9B4-4E60-A3D1-5B471B2A74F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50823" y="1492961"/>
            <a:ext cx="4105175" cy="3145713"/>
          </a:xfrm>
          <a:solidFill>
            <a:schemeClr val="accent3"/>
          </a:solidFill>
        </p:spPr>
        <p:txBody>
          <a:bodyPr lIns="90000" tIns="0" rIns="0" bIns="0" anchor="t"/>
          <a:lstStyle>
            <a:lvl1pPr marL="270000" indent="-270000">
              <a:buFont typeface="Arial" panose="020B0604020202020204" pitchFamily="34" charset="0"/>
              <a:buChar char="●"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788000" y="1492962"/>
            <a:ext cx="4105174" cy="3145713"/>
          </a:xfrm>
          <a:solidFill>
            <a:schemeClr val="accent3"/>
          </a:solidFill>
        </p:spPr>
        <p:txBody>
          <a:bodyPr lIns="90000" tIns="0" rIns="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4" y="1096962"/>
            <a:ext cx="4105175" cy="360000"/>
          </a:xfrm>
          <a:solidFill>
            <a:schemeClr val="accent1"/>
          </a:solidFill>
        </p:spPr>
        <p:txBody>
          <a:bodyPr lIns="90000" tIns="0" rIns="0" bIns="0" anchor="ctr"/>
          <a:lstStyle>
            <a:lvl1pPr marL="0" indent="0">
              <a:buNone/>
              <a:defRPr b="1" cap="all" baseline="0">
                <a:solidFill>
                  <a:schemeClr val="bg1"/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TABLE HEADING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00" y="1096963"/>
            <a:ext cx="4105175" cy="359999"/>
          </a:xfrm>
          <a:solidFill>
            <a:schemeClr val="accent1"/>
          </a:solidFill>
        </p:spPr>
        <p:txBody>
          <a:bodyPr lIns="90000" tIns="0" rIns="0" bIns="0" anchor="ctr"/>
          <a:lstStyle>
            <a:lvl1pPr marL="0" indent="0">
              <a:buNone/>
              <a:defRPr b="1" cap="all" baseline="0">
                <a:solidFill>
                  <a:schemeClr val="bg1"/>
                </a:solidFill>
              </a:defRPr>
            </a:lvl1pPr>
            <a:lvl3pPr marL="554400" indent="0">
              <a:buNone/>
              <a:defRPr/>
            </a:lvl3pPr>
          </a:lstStyle>
          <a:p>
            <a:pPr lvl="0"/>
            <a:r>
              <a:rPr lang="en-US" dirty="0"/>
              <a:t>TABLE HEADING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419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757588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2C29-217A-45E5-B109-E12768503473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D3AE5E66-D9B4-4E60-A3D1-5B471B2A74F4}" type="slidenum">
              <a:rPr lang="en-US" smtClean="0"/>
              <a:pPr/>
              <a:t>‹Nr.›</a:t>
            </a:fld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41252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_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74507-8961-47A1-95EB-27077EE17EC3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D3AE5E66-D9B4-4E60-A3D1-5B471B2A74F4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9" name="Wave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66" r="3343" b="14370"/>
          <a:stretch/>
        </p:blipFill>
        <p:spPr>
          <a:xfrm>
            <a:off x="0" y="3414943"/>
            <a:ext cx="9144001" cy="1198968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2187575"/>
            <a:ext cx="8642350" cy="1042988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accent1"/>
                </a:solidFill>
              </a:defRPr>
            </a:lvl1pPr>
            <a:lvl5pPr marL="1371600" indent="0">
              <a:buNone/>
              <a:defRPr sz="40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  <a:p>
            <a:pPr lvl="4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8563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REU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only</a:t>
            </a:r>
          </a:p>
        </p:txBody>
      </p:sp>
      <p:sp>
        <p:nvSpPr>
          <p:cNvPr id="9" name="Dark Gray Text"/>
          <p:cNvSpPr txBox="1">
            <a:spLocks/>
          </p:cNvSpPr>
          <p:nvPr userDrawn="1"/>
        </p:nvSpPr>
        <p:spPr>
          <a:xfrm>
            <a:off x="7882418" y="4135183"/>
            <a:ext cx="1009581" cy="41549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Dark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156/158/159</a:t>
            </a:r>
          </a:p>
        </p:txBody>
      </p:sp>
      <p:sp>
        <p:nvSpPr>
          <p:cNvPr id="10" name="Dark Gray Color"/>
          <p:cNvSpPr>
            <a:spLocks/>
          </p:cNvSpPr>
          <p:nvPr userDrawn="1"/>
        </p:nvSpPr>
        <p:spPr>
          <a:xfrm>
            <a:off x="7882418" y="3557382"/>
            <a:ext cx="1009582" cy="577802"/>
          </a:xfrm>
          <a:prstGeom prst="rect">
            <a:avLst/>
          </a:prstGeom>
          <a:solidFill>
            <a:srgbClr val="9C9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1" name="Dark Gray"/>
          <p:cNvSpPr txBox="1">
            <a:spLocks/>
          </p:cNvSpPr>
          <p:nvPr userDrawn="1"/>
        </p:nvSpPr>
        <p:spPr>
          <a:xfrm>
            <a:off x="7882418" y="3384343"/>
            <a:ext cx="1121778" cy="1661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tx1"/>
                </a:solidFill>
                <a:latin typeface="+mn-lt"/>
              </a:rPr>
              <a:t>Dark Gray</a:t>
            </a:r>
          </a:p>
        </p:txBody>
      </p:sp>
      <p:sp>
        <p:nvSpPr>
          <p:cNvPr id="12" name="Content Index Text"/>
          <p:cNvSpPr txBox="1">
            <a:spLocks/>
          </p:cNvSpPr>
          <p:nvPr userDrawn="1"/>
        </p:nvSpPr>
        <p:spPr>
          <a:xfrm>
            <a:off x="6612155" y="4135183"/>
            <a:ext cx="1009581" cy="41549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Light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217/218/219</a:t>
            </a:r>
          </a:p>
        </p:txBody>
      </p:sp>
      <p:sp>
        <p:nvSpPr>
          <p:cNvPr id="13" name="Content Index Color"/>
          <p:cNvSpPr>
            <a:spLocks/>
          </p:cNvSpPr>
          <p:nvPr userDrawn="1"/>
        </p:nvSpPr>
        <p:spPr>
          <a:xfrm>
            <a:off x="6612155" y="3557382"/>
            <a:ext cx="1009582" cy="577802"/>
          </a:xfrm>
          <a:prstGeom prst="rect">
            <a:avLst/>
          </a:prstGeom>
          <a:solidFill>
            <a:srgbClr val="D9DA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4" name="Content Index"/>
          <p:cNvSpPr txBox="1">
            <a:spLocks/>
          </p:cNvSpPr>
          <p:nvPr userDrawn="1"/>
        </p:nvSpPr>
        <p:spPr>
          <a:xfrm>
            <a:off x="6612155" y="3384343"/>
            <a:ext cx="1121778" cy="1661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tx1"/>
                </a:solidFill>
                <a:latin typeface="+mn-lt"/>
              </a:rPr>
              <a:t>Content Index</a:t>
            </a:r>
          </a:p>
        </p:txBody>
      </p:sp>
      <p:sp>
        <p:nvSpPr>
          <p:cNvPr id="15" name="Body Copy Text"/>
          <p:cNvSpPr txBox="1">
            <a:spLocks/>
          </p:cNvSpPr>
          <p:nvPr userDrawn="1"/>
        </p:nvSpPr>
        <p:spPr>
          <a:xfrm>
            <a:off x="5341891" y="4135183"/>
            <a:ext cx="1009581" cy="41549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Black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0/0/0</a:t>
            </a:r>
          </a:p>
        </p:txBody>
      </p:sp>
      <p:sp>
        <p:nvSpPr>
          <p:cNvPr id="16" name="Body Copy Color"/>
          <p:cNvSpPr>
            <a:spLocks/>
          </p:cNvSpPr>
          <p:nvPr userDrawn="1"/>
        </p:nvSpPr>
        <p:spPr>
          <a:xfrm>
            <a:off x="5341891" y="3557382"/>
            <a:ext cx="1009582" cy="57780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7" name="BodyCopy"/>
          <p:cNvSpPr txBox="1">
            <a:spLocks/>
          </p:cNvSpPr>
          <p:nvPr userDrawn="1"/>
        </p:nvSpPr>
        <p:spPr>
          <a:xfrm>
            <a:off x="5341891" y="3384343"/>
            <a:ext cx="987892" cy="1661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tx1"/>
                </a:solidFill>
                <a:latin typeface="+mn-lt"/>
              </a:rPr>
              <a:t>Body Copy</a:t>
            </a:r>
          </a:p>
        </p:txBody>
      </p:sp>
      <p:sp>
        <p:nvSpPr>
          <p:cNvPr id="18" name="Headline Text"/>
          <p:cNvSpPr txBox="1">
            <a:spLocks/>
          </p:cNvSpPr>
          <p:nvPr userDrawn="1"/>
        </p:nvSpPr>
        <p:spPr>
          <a:xfrm>
            <a:off x="4071628" y="4135183"/>
            <a:ext cx="1009581" cy="41549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Basic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0/67/136</a:t>
            </a:r>
          </a:p>
        </p:txBody>
      </p:sp>
      <p:sp>
        <p:nvSpPr>
          <p:cNvPr id="19" name="Headline Color"/>
          <p:cNvSpPr>
            <a:spLocks/>
          </p:cNvSpPr>
          <p:nvPr userDrawn="1"/>
        </p:nvSpPr>
        <p:spPr>
          <a:xfrm>
            <a:off x="4071628" y="3557382"/>
            <a:ext cx="1009582" cy="577802"/>
          </a:xfrm>
          <a:prstGeom prst="rect">
            <a:avLst/>
          </a:prstGeom>
          <a:solidFill>
            <a:srgbClr val="0043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0" name="Headline"/>
          <p:cNvSpPr txBox="1">
            <a:spLocks/>
          </p:cNvSpPr>
          <p:nvPr userDrawn="1"/>
        </p:nvSpPr>
        <p:spPr>
          <a:xfrm>
            <a:off x="4071628" y="3384343"/>
            <a:ext cx="987892" cy="1661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tx1"/>
                </a:solidFill>
                <a:latin typeface="+mn-lt"/>
              </a:rPr>
              <a:t>Headline</a:t>
            </a:r>
          </a:p>
        </p:txBody>
      </p:sp>
      <p:sp>
        <p:nvSpPr>
          <p:cNvPr id="21" name="2 Text"/>
          <p:cNvSpPr txBox="1">
            <a:spLocks/>
          </p:cNvSpPr>
          <p:nvPr userDrawn="1"/>
        </p:nvSpPr>
        <p:spPr>
          <a:xfrm>
            <a:off x="1376376" y="3867521"/>
            <a:ext cx="815809" cy="27624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179388" algn="l"/>
              </a:tabLst>
            </a:pPr>
            <a:r>
              <a:rPr lang="en-US" sz="900" b="1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900" dirty="0">
                <a:solidFill>
                  <a:schemeClr val="tx1"/>
                </a:solidFill>
                <a:latin typeface="+mn-lt"/>
              </a:rPr>
              <a:t>	RGB</a:t>
            </a:r>
          </a:p>
          <a:p>
            <a:pPr>
              <a:lnSpc>
                <a:spcPct val="100000"/>
              </a:lnSpc>
              <a:tabLst>
                <a:tab pos="179388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	0/82/134</a:t>
            </a:r>
          </a:p>
        </p:txBody>
      </p:sp>
      <p:sp>
        <p:nvSpPr>
          <p:cNvPr id="23" name="1 Text"/>
          <p:cNvSpPr txBox="1">
            <a:spLocks/>
          </p:cNvSpPr>
          <p:nvPr userDrawn="1"/>
        </p:nvSpPr>
        <p:spPr>
          <a:xfrm>
            <a:off x="1376376" y="3566906"/>
            <a:ext cx="815809" cy="27624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179388" algn="l"/>
              </a:tabLst>
            </a:pPr>
            <a:r>
              <a:rPr lang="en-US" sz="900" b="1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900" dirty="0">
                <a:solidFill>
                  <a:schemeClr val="tx1"/>
                </a:solidFill>
                <a:latin typeface="+mn-lt"/>
              </a:rPr>
              <a:t>	RGB	0/166/226</a:t>
            </a:r>
          </a:p>
        </p:txBody>
      </p:sp>
      <p:sp>
        <p:nvSpPr>
          <p:cNvPr id="25" name="Gradient"/>
          <p:cNvSpPr/>
          <p:nvPr userDrawn="1"/>
        </p:nvSpPr>
        <p:spPr>
          <a:xfrm>
            <a:off x="260840" y="3557382"/>
            <a:ext cx="1009582" cy="577802"/>
          </a:xfrm>
          <a:prstGeom prst="rect">
            <a:avLst/>
          </a:prstGeom>
          <a:gradFill flip="none" rotWithShape="1">
            <a:gsLst>
              <a:gs pos="0">
                <a:srgbClr val="00A6E2"/>
              </a:gs>
              <a:gs pos="100000">
                <a:srgbClr val="005286"/>
              </a:gs>
            </a:gsLst>
            <a:lin ang="28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6" name="Gradient"/>
          <p:cNvSpPr txBox="1">
            <a:spLocks/>
          </p:cNvSpPr>
          <p:nvPr userDrawn="1"/>
        </p:nvSpPr>
        <p:spPr>
          <a:xfrm>
            <a:off x="282530" y="3384343"/>
            <a:ext cx="987892" cy="1661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tx1"/>
                </a:solidFill>
                <a:latin typeface="+mn-lt"/>
              </a:rPr>
              <a:t>Gradient</a:t>
            </a:r>
          </a:p>
        </p:txBody>
      </p:sp>
      <p:sp>
        <p:nvSpPr>
          <p:cNvPr id="27" name="Yellow Tint Text"/>
          <p:cNvSpPr txBox="1">
            <a:spLocks/>
          </p:cNvSpPr>
          <p:nvPr userDrawn="1"/>
        </p:nvSpPr>
        <p:spPr>
          <a:xfrm>
            <a:off x="5341891" y="2907391"/>
            <a:ext cx="1009581" cy="41549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Yellow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253/212/143</a:t>
            </a:r>
          </a:p>
        </p:txBody>
      </p:sp>
      <p:sp>
        <p:nvSpPr>
          <p:cNvPr id="28" name="Yellow Tint"/>
          <p:cNvSpPr>
            <a:spLocks/>
          </p:cNvSpPr>
          <p:nvPr userDrawn="1"/>
        </p:nvSpPr>
        <p:spPr>
          <a:xfrm>
            <a:off x="5341891" y="2329590"/>
            <a:ext cx="1009582" cy="577802"/>
          </a:xfrm>
          <a:prstGeom prst="rect">
            <a:avLst/>
          </a:prstGeom>
          <a:solidFill>
            <a:srgbClr val="FDD4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9" name="Red Tint Text"/>
          <p:cNvSpPr txBox="1">
            <a:spLocks/>
          </p:cNvSpPr>
          <p:nvPr userDrawn="1"/>
        </p:nvSpPr>
        <p:spPr>
          <a:xfrm>
            <a:off x="4071628" y="2907391"/>
            <a:ext cx="1009581" cy="41549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Red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244/165/134</a:t>
            </a:r>
          </a:p>
        </p:txBody>
      </p:sp>
      <p:sp>
        <p:nvSpPr>
          <p:cNvPr id="30" name="Red Tint"/>
          <p:cNvSpPr>
            <a:spLocks/>
          </p:cNvSpPr>
          <p:nvPr userDrawn="1"/>
        </p:nvSpPr>
        <p:spPr>
          <a:xfrm>
            <a:off x="4071628" y="2329590"/>
            <a:ext cx="1009582" cy="577802"/>
          </a:xfrm>
          <a:prstGeom prst="rect">
            <a:avLst/>
          </a:prstGeom>
          <a:solidFill>
            <a:srgbClr val="F4A5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1" name="Green Tint Text"/>
          <p:cNvSpPr txBox="1">
            <a:spLocks/>
          </p:cNvSpPr>
          <p:nvPr userDrawn="1"/>
        </p:nvSpPr>
        <p:spPr>
          <a:xfrm>
            <a:off x="2801365" y="2907391"/>
            <a:ext cx="1009581" cy="41549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Green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128/183/156</a:t>
            </a:r>
          </a:p>
        </p:txBody>
      </p:sp>
      <p:sp>
        <p:nvSpPr>
          <p:cNvPr id="32" name="Green Tint"/>
          <p:cNvSpPr>
            <a:spLocks/>
          </p:cNvSpPr>
          <p:nvPr userDrawn="1"/>
        </p:nvSpPr>
        <p:spPr>
          <a:xfrm>
            <a:off x="2801365" y="2329590"/>
            <a:ext cx="1009582" cy="577802"/>
          </a:xfrm>
          <a:prstGeom prst="rect">
            <a:avLst/>
          </a:prstGeom>
          <a:solidFill>
            <a:srgbClr val="80B7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3" name="Accent Blue Tint Text"/>
          <p:cNvSpPr txBox="1">
            <a:spLocks/>
          </p:cNvSpPr>
          <p:nvPr userDrawn="1"/>
        </p:nvSpPr>
        <p:spPr>
          <a:xfrm>
            <a:off x="1531102" y="2907391"/>
            <a:ext cx="1009581" cy="41549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Accent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150/215/243</a:t>
            </a:r>
          </a:p>
        </p:txBody>
      </p:sp>
      <p:sp>
        <p:nvSpPr>
          <p:cNvPr id="34" name="Accent Blue Tint"/>
          <p:cNvSpPr>
            <a:spLocks/>
          </p:cNvSpPr>
          <p:nvPr userDrawn="1"/>
        </p:nvSpPr>
        <p:spPr>
          <a:xfrm>
            <a:off x="1531102" y="2329590"/>
            <a:ext cx="1009582" cy="577802"/>
          </a:xfrm>
          <a:prstGeom prst="rect">
            <a:avLst/>
          </a:prstGeom>
          <a:solidFill>
            <a:srgbClr val="96D7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5" name="Basic Blue Tint Text"/>
          <p:cNvSpPr txBox="1">
            <a:spLocks/>
          </p:cNvSpPr>
          <p:nvPr userDrawn="1"/>
        </p:nvSpPr>
        <p:spPr>
          <a:xfrm>
            <a:off x="260840" y="2907391"/>
            <a:ext cx="1009581" cy="41549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Basic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128/161/195</a:t>
            </a:r>
          </a:p>
        </p:txBody>
      </p:sp>
      <p:sp>
        <p:nvSpPr>
          <p:cNvPr id="36" name="Basic Blue Tint"/>
          <p:cNvSpPr/>
          <p:nvPr userDrawn="1"/>
        </p:nvSpPr>
        <p:spPr>
          <a:xfrm>
            <a:off x="260839" y="2329590"/>
            <a:ext cx="1009582" cy="577802"/>
          </a:xfrm>
          <a:prstGeom prst="rect">
            <a:avLst/>
          </a:prstGeom>
          <a:solidFill>
            <a:srgbClr val="80A1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7" name="Colors: Tints (50% of solid)"/>
          <p:cNvSpPr txBox="1">
            <a:spLocks/>
          </p:cNvSpPr>
          <p:nvPr userDrawn="1"/>
        </p:nvSpPr>
        <p:spPr>
          <a:xfrm>
            <a:off x="261719" y="2144775"/>
            <a:ext cx="8301471" cy="1661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2400" b="1" i="0" kern="1200" baseline="0">
                <a:solidFill>
                  <a:srgbClr val="000000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538163" indent="-26828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Symbol" panose="05050102010706020507" pitchFamily="18" charset="2"/>
              <a:buChar char="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tx1"/>
                </a:solidFill>
                <a:latin typeface="+mn-lt"/>
              </a:rPr>
              <a:t>Colors: Tints</a:t>
            </a:r>
          </a:p>
        </p:txBody>
      </p:sp>
      <p:sp>
        <p:nvSpPr>
          <p:cNvPr id="38" name="Dark Gray Text"/>
          <p:cNvSpPr txBox="1">
            <a:spLocks/>
          </p:cNvSpPr>
          <p:nvPr userDrawn="1"/>
        </p:nvSpPr>
        <p:spPr>
          <a:xfrm>
            <a:off x="7882418" y="1674765"/>
            <a:ext cx="1009581" cy="41549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Dark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156/158/159</a:t>
            </a:r>
          </a:p>
        </p:txBody>
      </p:sp>
      <p:sp>
        <p:nvSpPr>
          <p:cNvPr id="39" name="Dark Gray"/>
          <p:cNvSpPr/>
          <p:nvPr userDrawn="1"/>
        </p:nvSpPr>
        <p:spPr>
          <a:xfrm>
            <a:off x="7882418" y="1096963"/>
            <a:ext cx="1009582" cy="577802"/>
          </a:xfrm>
          <a:prstGeom prst="rect">
            <a:avLst/>
          </a:prstGeom>
          <a:solidFill>
            <a:srgbClr val="9C9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0" name="Light Gray Text"/>
          <p:cNvSpPr txBox="1">
            <a:spLocks/>
          </p:cNvSpPr>
          <p:nvPr userDrawn="1"/>
        </p:nvSpPr>
        <p:spPr>
          <a:xfrm>
            <a:off x="6612155" y="1674765"/>
            <a:ext cx="1009581" cy="41549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Light Gray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217/218/219</a:t>
            </a:r>
          </a:p>
        </p:txBody>
      </p:sp>
      <p:sp>
        <p:nvSpPr>
          <p:cNvPr id="41" name="Light Gray"/>
          <p:cNvSpPr>
            <a:spLocks/>
          </p:cNvSpPr>
          <p:nvPr userDrawn="1"/>
        </p:nvSpPr>
        <p:spPr>
          <a:xfrm>
            <a:off x="6612155" y="1096963"/>
            <a:ext cx="1009582" cy="577802"/>
          </a:xfrm>
          <a:prstGeom prst="rect">
            <a:avLst/>
          </a:prstGeom>
          <a:solidFill>
            <a:srgbClr val="D9DA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2" name="Yellow Text"/>
          <p:cNvSpPr txBox="1">
            <a:spLocks/>
          </p:cNvSpPr>
          <p:nvPr userDrawn="1"/>
        </p:nvSpPr>
        <p:spPr>
          <a:xfrm>
            <a:off x="5341891" y="1674765"/>
            <a:ext cx="1009581" cy="41549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Yellow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247/166/0</a:t>
            </a:r>
          </a:p>
        </p:txBody>
      </p:sp>
      <p:sp>
        <p:nvSpPr>
          <p:cNvPr id="43" name="Yellow"/>
          <p:cNvSpPr>
            <a:spLocks/>
          </p:cNvSpPr>
          <p:nvPr userDrawn="1"/>
        </p:nvSpPr>
        <p:spPr>
          <a:xfrm>
            <a:off x="5341891" y="1096963"/>
            <a:ext cx="1009582" cy="577802"/>
          </a:xfrm>
          <a:prstGeom prst="rect">
            <a:avLst/>
          </a:prstGeom>
          <a:solidFill>
            <a:srgbClr val="F7A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4" name="Red Text"/>
          <p:cNvSpPr txBox="1">
            <a:spLocks/>
          </p:cNvSpPr>
          <p:nvPr userDrawn="1"/>
        </p:nvSpPr>
        <p:spPr>
          <a:xfrm>
            <a:off x="4071628" y="1674765"/>
            <a:ext cx="1009581" cy="41549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Red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223/52/46</a:t>
            </a:r>
          </a:p>
        </p:txBody>
      </p:sp>
      <p:sp>
        <p:nvSpPr>
          <p:cNvPr id="45" name="Red"/>
          <p:cNvSpPr>
            <a:spLocks/>
          </p:cNvSpPr>
          <p:nvPr userDrawn="1"/>
        </p:nvSpPr>
        <p:spPr>
          <a:xfrm>
            <a:off x="4071628" y="1096963"/>
            <a:ext cx="1009582" cy="577802"/>
          </a:xfrm>
          <a:prstGeom prst="rect">
            <a:avLst/>
          </a:prstGeom>
          <a:solidFill>
            <a:srgbClr val="DF34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6" name="Green Text"/>
          <p:cNvSpPr txBox="1">
            <a:spLocks/>
          </p:cNvSpPr>
          <p:nvPr userDrawn="1"/>
        </p:nvSpPr>
        <p:spPr>
          <a:xfrm>
            <a:off x="2801365" y="1674765"/>
            <a:ext cx="1009581" cy="41549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Green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RGB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0/125/78</a:t>
            </a:r>
          </a:p>
        </p:txBody>
      </p:sp>
      <p:sp>
        <p:nvSpPr>
          <p:cNvPr id="47" name="Green"/>
          <p:cNvSpPr>
            <a:spLocks/>
          </p:cNvSpPr>
          <p:nvPr userDrawn="1"/>
        </p:nvSpPr>
        <p:spPr>
          <a:xfrm>
            <a:off x="2801365" y="1096963"/>
            <a:ext cx="1009582" cy="577802"/>
          </a:xfrm>
          <a:prstGeom prst="rect">
            <a:avLst/>
          </a:prstGeom>
          <a:solidFill>
            <a:srgbClr val="007D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8" name="Accent Blue Text"/>
          <p:cNvSpPr txBox="1">
            <a:spLocks/>
          </p:cNvSpPr>
          <p:nvPr userDrawn="1"/>
        </p:nvSpPr>
        <p:spPr>
          <a:xfrm>
            <a:off x="1531102" y="1674765"/>
            <a:ext cx="1009581" cy="41549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Accent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0/166/226</a:t>
            </a:r>
          </a:p>
        </p:txBody>
      </p:sp>
      <p:sp>
        <p:nvSpPr>
          <p:cNvPr id="49" name="Accent Blue"/>
          <p:cNvSpPr>
            <a:spLocks/>
          </p:cNvSpPr>
          <p:nvPr userDrawn="1"/>
        </p:nvSpPr>
        <p:spPr>
          <a:xfrm>
            <a:off x="1531102" y="1096963"/>
            <a:ext cx="1009582" cy="577802"/>
          </a:xfrm>
          <a:prstGeom prst="rect">
            <a:avLst/>
          </a:prstGeom>
          <a:solidFill>
            <a:srgbClr val="00A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0" name="Basic Blue Text"/>
          <p:cNvSpPr txBox="1">
            <a:spLocks/>
          </p:cNvSpPr>
          <p:nvPr userDrawn="1"/>
        </p:nvSpPr>
        <p:spPr>
          <a:xfrm>
            <a:off x="260840" y="1674765"/>
            <a:ext cx="1009581" cy="41549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800" b="0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Basic blue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RGB	</a:t>
            </a:r>
          </a:p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US" sz="900" dirty="0">
                <a:solidFill>
                  <a:schemeClr val="tx1"/>
                </a:solidFill>
                <a:latin typeface="+mn-lt"/>
              </a:rPr>
              <a:t>0/67/136</a:t>
            </a:r>
          </a:p>
        </p:txBody>
      </p:sp>
      <p:sp>
        <p:nvSpPr>
          <p:cNvPr id="51" name="Basic Blue"/>
          <p:cNvSpPr>
            <a:spLocks/>
          </p:cNvSpPr>
          <p:nvPr userDrawn="1"/>
        </p:nvSpPr>
        <p:spPr>
          <a:xfrm>
            <a:off x="260839" y="1096963"/>
            <a:ext cx="1009582" cy="577802"/>
          </a:xfrm>
          <a:prstGeom prst="rect">
            <a:avLst/>
          </a:prstGeom>
          <a:solidFill>
            <a:srgbClr val="0043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2" name="1"/>
          <p:cNvSpPr txBox="1">
            <a:spLocks/>
          </p:cNvSpPr>
          <p:nvPr userDrawn="1"/>
        </p:nvSpPr>
        <p:spPr>
          <a:xfrm>
            <a:off x="314805" y="3566166"/>
            <a:ext cx="204227" cy="2771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1500" b="1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2"/>
                </a:solidFill>
                <a:latin typeface="+mn-lt"/>
              </a:rPr>
              <a:t>1</a:t>
            </a:r>
          </a:p>
        </p:txBody>
      </p:sp>
      <p:sp>
        <p:nvSpPr>
          <p:cNvPr id="53" name="1"/>
          <p:cNvSpPr txBox="1">
            <a:spLocks/>
          </p:cNvSpPr>
          <p:nvPr userDrawn="1"/>
        </p:nvSpPr>
        <p:spPr>
          <a:xfrm>
            <a:off x="1014615" y="3911502"/>
            <a:ext cx="204227" cy="2771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SzPct val="150000"/>
              <a:buFontTx/>
              <a:buNone/>
              <a:defRPr sz="1500" b="1" i="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Tx/>
              <a:buNone/>
              <a:defRPr sz="1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8038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4388"/>
              </a:buClr>
              <a:buFont typeface="Arial" panose="020B0604020202020204" pitchFamily="34" charset="0"/>
              <a:buChar char="•"/>
              <a:tabLst>
                <a:tab pos="538163" algn="l"/>
              </a:tabLst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69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47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>
                <a:solidFill>
                  <a:schemeClr val="bg2"/>
                </a:solidFill>
                <a:latin typeface="+mn-lt"/>
              </a:rPr>
              <a:t>2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5E0E-D0CB-4C35-BA50-7FED83BF3945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D3AE5E66-D9B4-4E60-A3D1-5B471B2A74F4}" type="slidenum">
              <a:rPr lang="en-US" smtClean="0"/>
              <a:pPr/>
              <a:t>‹Nr.›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0665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192"/>
          <a:ext cx="1587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Title </a:t>
            </a:r>
            <a:r>
              <a:rPr lang="de-DE" dirty="0" err="1"/>
              <a:t>only</a:t>
            </a:r>
            <a:endParaRPr lang="de-DE" dirty="0"/>
          </a:p>
        </p:txBody>
      </p:sp>
      <p:sp>
        <p:nvSpPr>
          <p:cNvPr id="1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00051" y="4901112"/>
            <a:ext cx="473075" cy="6927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kumimoji="0" lang="en-GB" sz="45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"/>
              </a:defRPr>
            </a:lvl1pPr>
          </a:lstStyle>
          <a:p>
            <a:r>
              <a:rPr lang="de-DE" dirty="0"/>
              <a:t>Page </a:t>
            </a:r>
            <a:fld id="{CDF7CB8E-0C0F-4AA4-8EC3-057F9A13ED4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876301" y="4904314"/>
            <a:ext cx="414257" cy="6927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l">
              <a:defRPr lang="en-GB" sz="450" smtClean="0">
                <a:latin typeface="Arial" charset="0"/>
                <a:cs typeface="Arial" charset="0"/>
              </a:defRPr>
            </a:lvl1pPr>
          </a:lstStyle>
          <a:p>
            <a:fld id="{B3B5F073-E7D8-41B5-8AC2-C6E7A3CF73F7}" type="datetime1">
              <a:rPr lang="de-DE" smtClean="0"/>
              <a:t>28.11.2019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7952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ST_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341613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lue"/>
          <p:cNvSpPr/>
          <p:nvPr userDrawn="1"/>
        </p:nvSpPr>
        <p:spPr>
          <a:xfrm>
            <a:off x="0" y="0"/>
            <a:ext cx="9144000" cy="2645924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Wave" descr="VORLAGE2.psd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66" b="31821"/>
          <a:stretch/>
        </p:blipFill>
        <p:spPr>
          <a:xfrm>
            <a:off x="1" y="307813"/>
            <a:ext cx="9143999" cy="4826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2928563"/>
            <a:ext cx="8640000" cy="684000"/>
          </a:xfrm>
        </p:spPr>
        <p:txBody>
          <a:bodyPr lIns="0" tIns="0" rIns="0" bIns="0" anchor="b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Headline, maximum 2 lines, </a:t>
            </a:r>
            <a:br>
              <a:rPr lang="en-US" dirty="0"/>
            </a:br>
            <a:r>
              <a:rPr lang="en-US" dirty="0"/>
              <a:t>Arial 24 mixed, black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0825" y="3684563"/>
            <a:ext cx="8640000" cy="72813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US" dirty="0"/>
              <a:t>Place of presentation, date</a:t>
            </a:r>
            <a:br>
              <a:rPr lang="en-US" dirty="0"/>
            </a:br>
            <a:r>
              <a:rPr lang="en-US" dirty="0"/>
              <a:t>Author with title, first name, last name</a:t>
            </a:r>
          </a:p>
        </p:txBody>
      </p:sp>
      <p:pic>
        <p:nvPicPr>
          <p:cNvPr id="12" name="Logo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473" y="4500563"/>
            <a:ext cx="2520701" cy="409957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250825" y="2127116"/>
            <a:ext cx="86423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FREUDENBERG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59288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ndex_Pag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062113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pieren 11"/>
          <p:cNvGrpSpPr/>
          <p:nvPr userDrawn="1"/>
        </p:nvGrpSpPr>
        <p:grpSpPr>
          <a:xfrm>
            <a:off x="0" y="0"/>
            <a:ext cx="9144000" cy="4602481"/>
            <a:chOff x="0" y="0"/>
            <a:chExt cx="9144000" cy="4602481"/>
          </a:xfrm>
        </p:grpSpPr>
        <p:pic>
          <p:nvPicPr>
            <p:cNvPr id="13" name="Picture"/>
            <p:cNvPicPr>
              <a:picLocks noChangeAspect="1"/>
            </p:cNvPicPr>
            <p:nvPr userDrawn="1"/>
          </p:nvPicPr>
          <p:blipFill rotWithShape="1">
            <a:blip r:embed="rId7"/>
            <a:srcRect t="1" r="91055" b="165"/>
            <a:stretch/>
          </p:blipFill>
          <p:spPr>
            <a:xfrm flipH="1">
              <a:off x="0" y="0"/>
              <a:ext cx="817930" cy="4594861"/>
            </a:xfrm>
            <a:prstGeom prst="rect">
              <a:avLst/>
            </a:prstGeom>
          </p:spPr>
        </p:pic>
        <p:pic>
          <p:nvPicPr>
            <p:cNvPr id="14" name="Picture"/>
            <p:cNvPicPr>
              <a:picLocks noChangeAspect="1"/>
            </p:cNvPicPr>
            <p:nvPr userDrawn="1"/>
          </p:nvPicPr>
          <p:blipFill rotWithShape="1">
            <a:blip r:embed="rId7"/>
            <a:srcRect l="308" t="1441" r="8244" b="-1441"/>
            <a:stretch/>
          </p:blipFill>
          <p:spPr>
            <a:xfrm>
              <a:off x="781878" y="0"/>
              <a:ext cx="8362122" cy="4602481"/>
            </a:xfrm>
            <a:prstGeom prst="rect">
              <a:avLst/>
            </a:prstGeom>
          </p:spPr>
        </p:pic>
      </p:grpSp>
      <p:pic>
        <p:nvPicPr>
          <p:cNvPr id="8" name="Wave" descr="VORLAGE2.psd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66" b="37405"/>
          <a:stretch/>
        </p:blipFill>
        <p:spPr>
          <a:xfrm>
            <a:off x="1" y="307813"/>
            <a:ext cx="9143999" cy="4322553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5A1B-E6DF-41DF-B52B-B1CCFD1B4B90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D3AE5E66-D9B4-4E60-A3D1-5B471B2A74F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2140085"/>
            <a:ext cx="8640000" cy="2498590"/>
          </a:xfrm>
        </p:spPr>
        <p:txBody>
          <a:bodyPr/>
          <a:lstStyle>
            <a:lvl1pPr marL="266700" indent="-266700">
              <a:buClr>
                <a:schemeClr val="accent3">
                  <a:lumMod val="90000"/>
                </a:schemeClr>
              </a:buClr>
              <a:buFont typeface="+mj-lt"/>
              <a:buAutoNum type="arabicPeriod"/>
              <a:defRPr sz="1800">
                <a:solidFill>
                  <a:schemeClr val="accent3">
                    <a:lumMod val="90000"/>
                  </a:schemeClr>
                </a:solidFill>
              </a:defRPr>
            </a:lvl1pPr>
          </a:lstStyle>
          <a:p>
            <a:pPr lvl="0"/>
            <a:r>
              <a:rPr lang="en-US" dirty="0"/>
              <a:t>Index of contents</a:t>
            </a:r>
          </a:p>
          <a:p>
            <a:pPr lvl="0"/>
            <a:r>
              <a:rPr lang="en-US" dirty="0"/>
              <a:t>In two columns maximum</a:t>
            </a:r>
          </a:p>
          <a:p>
            <a:pPr lvl="0"/>
            <a:r>
              <a:rPr lang="en-US" dirty="0"/>
              <a:t>Arial regular, 18pt, 1,5 line spacing</a:t>
            </a:r>
          </a:p>
          <a:p>
            <a:pPr lvl="0"/>
            <a:r>
              <a:rPr lang="en-US" dirty="0"/>
              <a:t>Line of active chapter in black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7961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ndex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230310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lue"/>
          <p:cNvSpPr/>
          <p:nvPr userDrawn="1"/>
        </p:nvSpPr>
        <p:spPr>
          <a:xfrm>
            <a:off x="0" y="0"/>
            <a:ext cx="9144000" cy="2645924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Wave" descr="VORLAGE2.psd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66" b="37405"/>
          <a:stretch/>
        </p:blipFill>
        <p:spPr>
          <a:xfrm>
            <a:off x="1" y="307813"/>
            <a:ext cx="9143999" cy="4322553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AD44-E322-492A-9CC6-9F5E6DB4197C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D3AE5E66-D9B4-4E60-A3D1-5B471B2A74F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2140084"/>
            <a:ext cx="8640000" cy="2490281"/>
          </a:xfrm>
        </p:spPr>
        <p:txBody>
          <a:bodyPr/>
          <a:lstStyle>
            <a:lvl1pPr marL="266700" indent="-266700">
              <a:buClr>
                <a:schemeClr val="accent3">
                  <a:lumMod val="90000"/>
                </a:schemeClr>
              </a:buClr>
              <a:buFont typeface="+mj-lt"/>
              <a:buAutoNum type="arabicPeriod"/>
              <a:defRPr sz="1800">
                <a:solidFill>
                  <a:schemeClr val="accent3">
                    <a:lumMod val="90000"/>
                  </a:schemeClr>
                </a:solidFill>
              </a:defRPr>
            </a:lvl1pPr>
          </a:lstStyle>
          <a:p>
            <a:pPr lvl="0"/>
            <a:r>
              <a:rPr lang="en-US" dirty="0"/>
              <a:t>Index of contents</a:t>
            </a:r>
          </a:p>
          <a:p>
            <a:pPr lvl="0"/>
            <a:r>
              <a:rPr lang="en-US" dirty="0"/>
              <a:t>In two columns maximum</a:t>
            </a:r>
          </a:p>
          <a:p>
            <a:pPr lvl="0"/>
            <a:r>
              <a:rPr lang="en-US" dirty="0"/>
              <a:t>Arial regular, 18pt, 1,5 line spacing</a:t>
            </a:r>
          </a:p>
          <a:p>
            <a:pPr lvl="0"/>
            <a:r>
              <a:rPr lang="en-US" dirty="0"/>
              <a:t>Line of active chapter in black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2809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585234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1F057-D787-490A-A90F-B7D7678C77DF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D3AE5E66-D9B4-4E60-A3D1-5B471B2A74F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"/>
          <p:cNvPicPr>
            <a:picLocks noChangeAspect="1"/>
          </p:cNvPicPr>
          <p:nvPr userDrawn="1"/>
        </p:nvPicPr>
        <p:blipFill rotWithShape="1">
          <a:blip r:embed="rId7"/>
          <a:srcRect t="1" r="91055" b="165"/>
          <a:stretch/>
        </p:blipFill>
        <p:spPr>
          <a:xfrm flipH="1">
            <a:off x="0" y="0"/>
            <a:ext cx="817930" cy="4594861"/>
          </a:xfrm>
          <a:prstGeom prst="rect">
            <a:avLst/>
          </a:prstGeom>
        </p:spPr>
      </p:pic>
      <p:pic>
        <p:nvPicPr>
          <p:cNvPr id="6" name="Picture"/>
          <p:cNvPicPr>
            <a:picLocks noChangeAspect="1"/>
          </p:cNvPicPr>
          <p:nvPr userDrawn="1"/>
        </p:nvPicPr>
        <p:blipFill rotWithShape="1">
          <a:blip r:embed="rId7"/>
          <a:srcRect l="308" t="1441" r="8244" b="-1441"/>
          <a:stretch/>
        </p:blipFill>
        <p:spPr>
          <a:xfrm>
            <a:off x="781878" y="0"/>
            <a:ext cx="8362122" cy="4602481"/>
          </a:xfrm>
          <a:prstGeom prst="rect">
            <a:avLst/>
          </a:prstGeom>
        </p:spPr>
      </p:pic>
      <p:sp>
        <p:nvSpPr>
          <p:cNvPr id="9" name="Textplatzhalter 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50825" y="2468563"/>
            <a:ext cx="5761355" cy="1211262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4000" b="1">
                <a:solidFill>
                  <a:schemeClr val="accent1"/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Chapter-Headline, Arial bold 40pt 2 lines max</a:t>
            </a:r>
          </a:p>
        </p:txBody>
      </p:sp>
      <p:pic>
        <p:nvPicPr>
          <p:cNvPr id="12" name="Wave" descr="VORLAGE2.psd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66" b="66483"/>
          <a:stretch/>
        </p:blipFill>
        <p:spPr>
          <a:xfrm>
            <a:off x="0" y="2978543"/>
            <a:ext cx="9143999" cy="1700137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4054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861069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Blue"/>
          <p:cNvSpPr/>
          <p:nvPr userDrawn="1"/>
        </p:nvSpPr>
        <p:spPr>
          <a:xfrm>
            <a:off x="0" y="-1"/>
            <a:ext cx="9144000" cy="4638675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23CA-5929-4950-9DC5-D4996A9C2DB6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D3AE5E66-D9B4-4E60-A3D1-5B471B2A74F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Wave" descr="VORLAGE2.psd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66" b="66483"/>
          <a:stretch/>
        </p:blipFill>
        <p:spPr>
          <a:xfrm>
            <a:off x="0" y="2978543"/>
            <a:ext cx="9143999" cy="1700137"/>
          </a:xfrm>
          <a:prstGeom prst="rect">
            <a:avLst/>
          </a:prstGeom>
        </p:spPr>
      </p:pic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2468563"/>
            <a:ext cx="5761355" cy="1211262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4000" b="1">
                <a:solidFill>
                  <a:schemeClr val="bg1"/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Chapter-Headline, Arial bold 40pt 2 lines max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4239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Text page. Headline in maximum 2 lines, Arial bold 24pt, FB blue line spacing 0.9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Bullet, 1st level, Dark Blue Accent 1, Character code: 25CF from Unicode (hex), 100%</a:t>
            </a:r>
          </a:p>
          <a:p>
            <a:pPr lvl="1"/>
            <a:r>
              <a:rPr lang="en-US" dirty="0"/>
              <a:t>Dash, 2nd level , Dark Blue Accent 1, Character code: 45 from Symbol (decimal), 100%</a:t>
            </a:r>
          </a:p>
          <a:p>
            <a:pPr lvl="2"/>
            <a:r>
              <a:rPr lang="en-US" dirty="0"/>
              <a:t>Bullet, 3rd level, Dark Blue Accent 1, Character code: 25CF from Unicode (hex), 80%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D342C-4EA5-4C1E-ABEA-27E81BC1480E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D3AE5E66-D9B4-4E60-A3D1-5B471B2A74F4}" type="slidenum">
              <a:rPr lang="en-US" smtClean="0"/>
              <a:pPr/>
              <a:t>‹Nr.›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885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Text page. Headline in maximum 2 lines, Arial bold 24pt, FB blue line spacing 0.9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FBEB-1230-4512-BCE5-6A40D785EFF3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D3AE5E66-D9B4-4E60-A3D1-5B471B2A74F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96963"/>
            <a:ext cx="8642350" cy="3541712"/>
          </a:xfrm>
        </p:spPr>
        <p:txBody>
          <a:bodyPr/>
          <a:lstStyle>
            <a:lvl1pPr marL="0" indent="0">
              <a:buNone/>
              <a:defRPr b="1"/>
            </a:lvl1pPr>
            <a:lvl2pPr marL="0" indent="0">
              <a:buNone/>
              <a:defRPr/>
            </a:lvl2pPr>
            <a:lvl5pPr marL="13716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in Arial bold 16pt, black</a:t>
            </a:r>
          </a:p>
          <a:p>
            <a:pPr lvl="1"/>
            <a:r>
              <a:rPr lang="en-US" dirty="0"/>
              <a:t>Body copy text in Arial regular 16pt, black</a:t>
            </a:r>
          </a:p>
          <a:p>
            <a:pPr lvl="4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0048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Text page. Headline in maximum 2 lines, Arial bold 24pt, FB blue line spacing 0.9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0824" y="1101927"/>
            <a:ext cx="5395596" cy="3536747"/>
          </a:xfrm>
        </p:spPr>
        <p:txBody>
          <a:bodyPr/>
          <a:lstStyle/>
          <a:p>
            <a:pPr lvl="0"/>
            <a:r>
              <a:rPr lang="en-US" dirty="0"/>
              <a:t>Bullet, 1st level, Dark Blue Accent 1, Character code: 25CF from Unicode (hex), 100%</a:t>
            </a:r>
          </a:p>
          <a:p>
            <a:pPr lvl="1"/>
            <a:r>
              <a:rPr lang="en-US" dirty="0"/>
              <a:t>Dash, 2nd level , Dark Blue Accent 1, Character code: 45 from Symbol (decimal), 100%</a:t>
            </a:r>
          </a:p>
          <a:p>
            <a:pPr lvl="2"/>
            <a:r>
              <a:rPr lang="en-US" dirty="0"/>
              <a:t>Bullet, 3rd level, Dark Blue Accent 1, Character code: 25CF from Unicode (hex), 80%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88D7-87EB-4870-B7B1-53330CEF44B5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D3AE5E66-D9B4-4E60-A3D1-5B471B2A74F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078421" y="1096963"/>
            <a:ext cx="2813580" cy="35417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166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31742523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" name="think-cell Folie" r:id="rId23" imgW="270" imgH="270" progId="TCLayout.ActiveDocument.1">
                  <p:embed/>
                </p:oleObj>
              </mc:Choice>
              <mc:Fallback>
                <p:oleObj name="think-cell Foli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0008A2F4-E3B8-48C8-AAE4-FD15AD7E0F0A}"/>
              </a:ext>
            </a:extLst>
          </p:cNvPr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73928"/>
            <a:ext cx="8641175" cy="64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Text page. Headline in maximum 2 lines, Arial bold 24pt, </a:t>
            </a:r>
            <a:br>
              <a:rPr lang="en-US" dirty="0"/>
            </a:br>
            <a:r>
              <a:rPr lang="en-US" dirty="0"/>
              <a:t>FB blue line spacing 0.9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1101927"/>
            <a:ext cx="8641176" cy="35367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Bullet, 1 level, Dark Blue Accent 1, Character code: 25CF from Unicode (hex), 100%</a:t>
            </a:r>
          </a:p>
          <a:p>
            <a:pPr lvl="1"/>
            <a:r>
              <a:rPr lang="en-US" dirty="0"/>
              <a:t>Dash, 2nd level , Dark Blue Accent 1, Character code: 45 from Symbol (decimal), 100%</a:t>
            </a:r>
          </a:p>
          <a:p>
            <a:pPr lvl="2"/>
            <a:r>
              <a:rPr lang="en-US" dirty="0"/>
              <a:t>Bullet, 3rd level, Dark Blue Accent 1, Character code: 25CF from Unicode (hex), 80%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2424" y="4958089"/>
            <a:ext cx="540000" cy="93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56251D50-8FF7-465C-A88C-8D71D6970842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6" y="4958089"/>
            <a:ext cx="471600" cy="93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Page </a:t>
            </a:r>
            <a:fld id="{D3AE5E66-D9B4-4E60-A3D1-5B471B2A74F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1350170" y="4958089"/>
            <a:ext cx="2322000" cy="93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767" y="4752889"/>
            <a:ext cx="1837233" cy="298800"/>
          </a:xfrm>
          <a:prstGeom prst="rect">
            <a:avLst/>
          </a:prstGeom>
        </p:spPr>
      </p:pic>
    </p:spTree>
    <p:custDataLst>
      <p:tags r:id="rId20"/>
    </p:custDataLst>
    <p:extLst>
      <p:ext uri="{BB962C8B-B14F-4D97-AF65-F5344CB8AC3E}">
        <p14:creationId xmlns:p14="http://schemas.microsoft.com/office/powerpoint/2010/main" val="249813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62" r:id="rId7"/>
    <p:sldLayoutId id="2147483681" r:id="rId8"/>
    <p:sldLayoutId id="2147483682" r:id="rId9"/>
    <p:sldLayoutId id="2147483683" r:id="rId10"/>
    <p:sldLayoutId id="2147483666" r:id="rId11"/>
    <p:sldLayoutId id="2147483693" r:id="rId12"/>
    <p:sldLayoutId id="2147483679" r:id="rId13"/>
    <p:sldLayoutId id="2147483667" r:id="rId14"/>
    <p:sldLayoutId id="2147483678" r:id="rId15"/>
    <p:sldLayoutId id="2147483677" r:id="rId16"/>
    <p:sldLayoutId id="2147483694" r:id="rId17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6858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5600" algn="l" defTabSz="6858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Font typeface="Symbol" panose="05050102010706020507" pitchFamily="18" charset="2"/>
        <a:buChar char="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55600" algn="l" defTabSz="6858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1"/>
        </a:buClr>
        <a:buSzPct val="80000"/>
        <a:buFont typeface="Arial" panose="020B060402020202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922" userDrawn="1">
          <p15:clr>
            <a:srgbClr val="F26B43"/>
          </p15:clr>
        </p15:guide>
        <p15:guide id="2" pos="158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169" userDrawn="1">
          <p15:clr>
            <a:srgbClr val="F26B43"/>
          </p15:clr>
        </p15:guide>
        <p15:guide id="5" orient="horz" pos="6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33.xml"/><Relationship Id="rId7" Type="http://schemas.openxmlformats.org/officeDocument/2006/relationships/oleObject" Target="../embeddings/oleObject11.bin"/><Relationship Id="rId2" Type="http://schemas.openxmlformats.org/officeDocument/2006/relationships/tags" Target="../tags/tag3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chart" Target="../charts/chart1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2.bin"/><Relationship Id="rId4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tags" Target="../tags/tag37.xml"/><Relationship Id="rId7" Type="http://schemas.openxmlformats.org/officeDocument/2006/relationships/chart" Target="../charts/chart2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9.xml"/><Relationship Id="rId7" Type="http://schemas.openxmlformats.org/officeDocument/2006/relationships/oleObject" Target="../embeddings/oleObject14.bin"/><Relationship Id="rId2" Type="http://schemas.openxmlformats.org/officeDocument/2006/relationships/tags" Target="../tags/tag38.xml"/><Relationship Id="rId1" Type="http://schemas.openxmlformats.org/officeDocument/2006/relationships/vmlDrawing" Target="../drawings/vmlDrawing14.v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7.xml"/><Relationship Id="rId4" Type="http://schemas.openxmlformats.org/officeDocument/2006/relationships/tags" Target="../tags/tag40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tags" Target="../tags/tag42.xml"/><Relationship Id="rId7" Type="http://schemas.openxmlformats.org/officeDocument/2006/relationships/image" Target="../media/image19.emf"/><Relationship Id="rId2" Type="http://schemas.openxmlformats.org/officeDocument/2006/relationships/tags" Target="../tags/tag4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44.xml"/><Relationship Id="rId7" Type="http://schemas.openxmlformats.org/officeDocument/2006/relationships/chart" Target="../charts/chart5.xml"/><Relationship Id="rId2" Type="http://schemas.openxmlformats.org/officeDocument/2006/relationships/tags" Target="../tags/tag4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46.xml"/><Relationship Id="rId7" Type="http://schemas.openxmlformats.org/officeDocument/2006/relationships/chart" Target="../charts/chart6.xml"/><Relationship Id="rId2" Type="http://schemas.openxmlformats.org/officeDocument/2006/relationships/tags" Target="../tags/tag45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A7C883A3-9E1B-4B54-93B0-BCF5F1754F4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383438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7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A7C883A3-9E1B-4B54-93B0-BCF5F1754F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1BFADC55-EBA1-4705-91BA-319270BD7F9B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4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30D544-6981-4299-805C-4F6FBE08C5A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250825" y="3562643"/>
            <a:ext cx="8640000" cy="646331"/>
          </a:xfrm>
        </p:spPr>
        <p:txBody>
          <a:bodyPr>
            <a:spAutoFit/>
          </a:bodyPr>
          <a:lstStyle/>
          <a:p>
            <a:r>
              <a:rPr lang="de-DE" sz="1400" dirty="0" smtClean="0"/>
              <a:t>München, 28. </a:t>
            </a:r>
            <a:r>
              <a:rPr lang="de-DE" sz="1400" dirty="0" smtClean="0"/>
              <a:t>November 2019</a:t>
            </a:r>
          </a:p>
          <a:p>
            <a:r>
              <a:rPr lang="de-DE" sz="1400" b="1" dirty="0" smtClean="0"/>
              <a:t>Hanno D. </a:t>
            </a:r>
            <a:r>
              <a:rPr lang="de-DE" sz="1400" b="1" dirty="0" err="1" smtClean="0"/>
              <a:t>Wentzler</a:t>
            </a:r>
            <a:r>
              <a:rPr lang="de-DE" sz="1400" b="1" dirty="0" smtClean="0"/>
              <a:t>, </a:t>
            </a:r>
            <a:r>
              <a:rPr lang="de-DE" sz="1400" dirty="0" smtClean="0"/>
              <a:t>Mitglied Freudenberg Executive Council </a:t>
            </a:r>
            <a:br>
              <a:rPr lang="de-DE" sz="1400" dirty="0" smtClean="0"/>
            </a:b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47199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Gerät enthält.&#10;&#10;Automatisch generierte Beschreibung">
            <a:extLst>
              <a:ext uri="{FF2B5EF4-FFF2-40B4-BE49-F238E27FC236}">
                <a16:creationId xmlns:a16="http://schemas.microsoft.com/office/drawing/2014/main" id="{FD2894B6-3857-4275-AFA9-92984D0816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873" y="-348343"/>
            <a:ext cx="7984273" cy="5493431"/>
          </a:xfrm>
          <a:prstGeom prst="rect">
            <a:avLst/>
          </a:prstGeom>
        </p:spPr>
      </p:pic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F255658-8EE2-41A7-A710-60D79DC56B4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26862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3" name="think-cell Folie" r:id="rId7" imgW="306" imgH="306" progId="TCLayout.ActiveDocument.1">
                  <p:embed/>
                </p:oleObj>
              </mc:Choice>
              <mc:Fallback>
                <p:oleObj name="think-cell Folie" r:id="rId7" imgW="306" imgH="30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F255658-8EE2-41A7-A710-60D79DC56B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C25D08FB-9477-4A96-83FE-F9A95F031978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4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F41134D-1133-49D8-957C-3F34E13DCBAA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 smtClean="0"/>
              <a:t>2018 auf einen Blick</a:t>
            </a:r>
            <a:endParaRPr lang="de-DE" b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F5E5F3F-9929-47BF-B15C-D52710A59ED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C6FFBEB-1230-4512-BCE5-6A40D785EFF3}" type="datetime1">
              <a:rPr lang="en-US" smtClean="0"/>
              <a:pPr/>
              <a:t>11/28/2019</a:t>
            </a:fld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207272-A7FE-4681-AC61-4A3C5E1EF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Page </a:t>
            </a:r>
            <a:fld id="{D3AE5E66-D9B4-4E60-A3D1-5B471B2A74F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97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Produkte von Freudenberg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CB78C50B-D562-4F9E-A1C2-06D326AF959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750512-5185-4846-9AA3-7FB5B135D161}" type="datetime1">
              <a:rPr lang="de-DE" smtClean="0"/>
              <a:t>28.11.2019</a:t>
            </a:fld>
            <a:endParaRPr lang="de-DE" dirty="0"/>
          </a:p>
        </p:txBody>
      </p:sp>
      <p:sp>
        <p:nvSpPr>
          <p:cNvPr id="53" name="Textplatzhalter 1"/>
          <p:cNvSpPr txBox="1">
            <a:spLocks/>
          </p:cNvSpPr>
          <p:nvPr/>
        </p:nvSpPr>
        <p:spPr>
          <a:xfrm>
            <a:off x="7476348" y="921233"/>
            <a:ext cx="1113244" cy="757728"/>
          </a:xfrm>
          <a:prstGeom prst="rect">
            <a:avLst/>
          </a:prstGeom>
          <a:noFill/>
        </p:spPr>
        <p:txBody>
          <a:bodyPr lIns="54017" tIns="0" rIns="27008" bIns="27008" anchor="t" anchorCtr="0"/>
          <a:lstStyle>
            <a:defPPr>
              <a:defRPr lang="de-DE"/>
            </a:defPPr>
            <a:lvl1pPr marR="0" lvl="0" defTabSz="914400" eaLnBrk="0" hangingPunct="0">
              <a:lnSpc>
                <a:spcPct val="120000"/>
              </a:lnSpc>
              <a:buClr>
                <a:srgbClr val="0063B0"/>
              </a:buClr>
              <a:buSzTx/>
              <a:tabLst/>
              <a:defRPr sz="1300" b="1">
                <a:solidFill>
                  <a:schemeClr val="bg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200" dirty="0">
                <a:solidFill>
                  <a:srgbClr val="004388"/>
                </a:solidFill>
              </a:rPr>
              <a:t>Haushalts-</a:t>
            </a:r>
          </a:p>
          <a:p>
            <a:pPr>
              <a:lnSpc>
                <a:spcPct val="100000"/>
              </a:lnSpc>
            </a:pPr>
            <a:r>
              <a:rPr lang="de-DE" sz="1200" dirty="0">
                <a:solidFill>
                  <a:srgbClr val="004388"/>
                </a:solidFill>
              </a:rPr>
              <a:t>produkte</a:t>
            </a:r>
          </a:p>
        </p:txBody>
      </p:sp>
      <p:sp>
        <p:nvSpPr>
          <p:cNvPr id="75" name="Textplatzhalter 1"/>
          <p:cNvSpPr txBox="1">
            <a:spLocks/>
          </p:cNvSpPr>
          <p:nvPr/>
        </p:nvSpPr>
        <p:spPr>
          <a:xfrm>
            <a:off x="4616647" y="3329289"/>
            <a:ext cx="1113244" cy="756338"/>
          </a:xfrm>
          <a:prstGeom prst="rect">
            <a:avLst/>
          </a:prstGeom>
          <a:noFill/>
        </p:spPr>
        <p:txBody>
          <a:bodyPr lIns="54017" tIns="0" rIns="27008" bIns="27008" anchor="t" anchorCtr="0"/>
          <a:lstStyle>
            <a:defPPr>
              <a:defRPr lang="de-DE"/>
            </a:defPPr>
            <a:lvl1pPr marR="0" lvl="0" defTabSz="914400" eaLnBrk="0" hangingPunct="0">
              <a:lnSpc>
                <a:spcPct val="120000"/>
              </a:lnSpc>
              <a:buClr>
                <a:srgbClr val="0063B0"/>
              </a:buClr>
              <a:buSzTx/>
              <a:tabLst/>
              <a:defRPr sz="1300" b="1">
                <a:solidFill>
                  <a:schemeClr val="bg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200" dirty="0">
                <a:solidFill>
                  <a:srgbClr val="004388"/>
                </a:solidFill>
              </a:rPr>
              <a:t>Spezial-schmierstoffe</a:t>
            </a:r>
          </a:p>
        </p:txBody>
      </p:sp>
      <p:sp>
        <p:nvSpPr>
          <p:cNvPr id="79" name="Textplatzhalter 1"/>
          <p:cNvSpPr txBox="1">
            <a:spLocks/>
          </p:cNvSpPr>
          <p:nvPr/>
        </p:nvSpPr>
        <p:spPr>
          <a:xfrm>
            <a:off x="1927497" y="3329289"/>
            <a:ext cx="1113244" cy="757728"/>
          </a:xfrm>
          <a:prstGeom prst="rect">
            <a:avLst/>
          </a:prstGeom>
          <a:noFill/>
        </p:spPr>
        <p:txBody>
          <a:bodyPr lIns="54017" tIns="0" rIns="27008" bIns="27008" anchor="t" anchorCtr="0"/>
          <a:lstStyle>
            <a:defPPr>
              <a:defRPr lang="de-DE"/>
            </a:defPPr>
            <a:lvl1pPr marR="0" lvl="0" defTabSz="914400" eaLnBrk="0" hangingPunct="0">
              <a:lnSpc>
                <a:spcPct val="120000"/>
              </a:lnSpc>
              <a:buClr>
                <a:srgbClr val="0063B0"/>
              </a:buClr>
              <a:buSzTx/>
              <a:tabLst/>
              <a:defRPr sz="1300" b="1">
                <a:solidFill>
                  <a:schemeClr val="bg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200" dirty="0">
                <a:solidFill>
                  <a:srgbClr val="004388"/>
                </a:solidFill>
              </a:rPr>
              <a:t>Vliesstoffe</a:t>
            </a:r>
          </a:p>
        </p:txBody>
      </p:sp>
      <p:sp>
        <p:nvSpPr>
          <p:cNvPr id="63" name="Textplatzhalter 1"/>
          <p:cNvSpPr txBox="1">
            <a:spLocks/>
          </p:cNvSpPr>
          <p:nvPr/>
        </p:nvSpPr>
        <p:spPr>
          <a:xfrm>
            <a:off x="4602387" y="2127319"/>
            <a:ext cx="1113244" cy="754962"/>
          </a:xfrm>
          <a:prstGeom prst="rect">
            <a:avLst/>
          </a:prstGeom>
          <a:noFill/>
        </p:spPr>
        <p:txBody>
          <a:bodyPr lIns="54017" tIns="0" rIns="27008" bIns="27008" anchor="t" anchorCtr="0"/>
          <a:lstStyle>
            <a:defPPr>
              <a:defRPr lang="de-DE"/>
            </a:defPPr>
            <a:lvl1pPr marR="0" lvl="0" defTabSz="914400" eaLnBrk="0" hangingPunct="0">
              <a:lnSpc>
                <a:spcPct val="120000"/>
              </a:lnSpc>
              <a:buClr>
                <a:srgbClr val="0063B0"/>
              </a:buClr>
              <a:buSzTx/>
              <a:tabLst/>
              <a:defRPr sz="1300" b="1">
                <a:solidFill>
                  <a:schemeClr val="bg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200" dirty="0">
                <a:solidFill>
                  <a:srgbClr val="004388"/>
                </a:solidFill>
              </a:rPr>
              <a:t>Medizin-</a:t>
            </a:r>
          </a:p>
          <a:p>
            <a:pPr>
              <a:lnSpc>
                <a:spcPct val="100000"/>
              </a:lnSpc>
            </a:pPr>
            <a:r>
              <a:rPr lang="de-DE" sz="1200" dirty="0">
                <a:solidFill>
                  <a:srgbClr val="004388"/>
                </a:solidFill>
              </a:rPr>
              <a:t>technische </a:t>
            </a:r>
          </a:p>
          <a:p>
            <a:pPr>
              <a:lnSpc>
                <a:spcPct val="100000"/>
              </a:lnSpc>
            </a:pPr>
            <a:r>
              <a:rPr lang="de-DE" sz="1200" dirty="0">
                <a:solidFill>
                  <a:srgbClr val="004388"/>
                </a:solidFill>
              </a:rPr>
              <a:t>Produkte</a:t>
            </a:r>
          </a:p>
        </p:txBody>
      </p:sp>
      <p:sp>
        <p:nvSpPr>
          <p:cNvPr id="67" name="Textplatzhalter 1"/>
          <p:cNvSpPr txBox="1">
            <a:spLocks/>
          </p:cNvSpPr>
          <p:nvPr/>
        </p:nvSpPr>
        <p:spPr>
          <a:xfrm>
            <a:off x="1927497" y="2125943"/>
            <a:ext cx="1113244" cy="756338"/>
          </a:xfrm>
          <a:prstGeom prst="rect">
            <a:avLst/>
          </a:prstGeom>
          <a:noFill/>
        </p:spPr>
        <p:txBody>
          <a:bodyPr lIns="54017" tIns="0" rIns="27008" bIns="27008" anchor="t" anchorCtr="0"/>
          <a:lstStyle>
            <a:defPPr>
              <a:defRPr lang="de-DE"/>
            </a:defPPr>
            <a:lvl1pPr marR="0" lvl="0" defTabSz="914400" eaLnBrk="0" hangingPunct="0">
              <a:lnSpc>
                <a:spcPct val="120000"/>
              </a:lnSpc>
              <a:buClr>
                <a:srgbClr val="0063B0"/>
              </a:buClr>
              <a:buSzTx/>
              <a:tabLst/>
              <a:defRPr sz="1300" b="1">
                <a:solidFill>
                  <a:schemeClr val="bg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200" dirty="0">
                <a:solidFill>
                  <a:srgbClr val="004388"/>
                </a:solidFill>
              </a:rPr>
              <a:t>Schwingungs-technische Komponenten</a:t>
            </a:r>
          </a:p>
        </p:txBody>
      </p:sp>
      <p:sp>
        <p:nvSpPr>
          <p:cNvPr id="43" name="Textplatzhalter 1"/>
          <p:cNvSpPr txBox="1">
            <a:spLocks/>
          </p:cNvSpPr>
          <p:nvPr/>
        </p:nvSpPr>
        <p:spPr>
          <a:xfrm>
            <a:off x="1927497" y="921928"/>
            <a:ext cx="1113244" cy="756339"/>
          </a:xfrm>
          <a:prstGeom prst="rect">
            <a:avLst/>
          </a:prstGeom>
          <a:noFill/>
        </p:spPr>
        <p:txBody>
          <a:bodyPr lIns="54017" tIns="0" rIns="27008" bIns="27008" anchor="t" anchorCtr="0"/>
          <a:lstStyle>
            <a:defPPr>
              <a:defRPr lang="de-DE"/>
            </a:defPPr>
            <a:lvl1pPr marR="0" lvl="0" defTabSz="914400" eaLnBrk="0" hangingPunct="0">
              <a:lnSpc>
                <a:spcPct val="120000"/>
              </a:lnSpc>
              <a:buClr>
                <a:srgbClr val="0063B0"/>
              </a:buClr>
              <a:buSzTx/>
              <a:tabLst/>
              <a:defRPr sz="1300" b="1">
                <a:solidFill>
                  <a:schemeClr val="bg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200" dirty="0">
                <a:solidFill>
                  <a:srgbClr val="004388"/>
                </a:solidFill>
              </a:rPr>
              <a:t>Dichtungen</a:t>
            </a:r>
          </a:p>
        </p:txBody>
      </p:sp>
      <p:sp>
        <p:nvSpPr>
          <p:cNvPr id="47" name="Textplatzhalter 1"/>
          <p:cNvSpPr txBox="1">
            <a:spLocks/>
          </p:cNvSpPr>
          <p:nvPr/>
        </p:nvSpPr>
        <p:spPr>
          <a:xfrm>
            <a:off x="4602387" y="921928"/>
            <a:ext cx="1113244" cy="756338"/>
          </a:xfrm>
          <a:prstGeom prst="rect">
            <a:avLst/>
          </a:prstGeom>
          <a:noFill/>
        </p:spPr>
        <p:txBody>
          <a:bodyPr lIns="54017" tIns="0" rIns="27008" bIns="27008" anchor="t" anchorCtr="0"/>
          <a:lstStyle>
            <a:defPPr>
              <a:defRPr lang="de-DE"/>
            </a:defPPr>
            <a:lvl1pPr marR="0" lvl="0" defTabSz="914400" eaLnBrk="0" hangingPunct="0">
              <a:lnSpc>
                <a:spcPct val="120000"/>
              </a:lnSpc>
              <a:buClr>
                <a:srgbClr val="0063B0"/>
              </a:buClr>
              <a:buSzTx/>
              <a:tabLst/>
              <a:defRPr sz="1300" b="1">
                <a:solidFill>
                  <a:schemeClr val="bg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200" dirty="0">
                <a:solidFill>
                  <a:srgbClr val="004388"/>
                </a:solidFill>
              </a:rPr>
              <a:t>Filter</a:t>
            </a:r>
          </a:p>
        </p:txBody>
      </p:sp>
      <p:pic>
        <p:nvPicPr>
          <p:cNvPr id="84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5663" r="5696" b="6516"/>
          <a:stretch>
            <a:fillRect/>
          </a:stretch>
        </p:blipFill>
        <p:spPr bwMode="auto">
          <a:xfrm>
            <a:off x="5940708" y="915640"/>
            <a:ext cx="1114074" cy="1116121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" r="3078"/>
          <a:stretch>
            <a:fillRect/>
          </a:stretch>
        </p:blipFill>
        <p:spPr bwMode="auto">
          <a:xfrm>
            <a:off x="3311622" y="3334533"/>
            <a:ext cx="1107645" cy="110764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" r="1907"/>
          <a:stretch>
            <a:fillRect/>
          </a:stretch>
        </p:blipFill>
        <p:spPr bwMode="auto">
          <a:xfrm>
            <a:off x="624869" y="3329289"/>
            <a:ext cx="1110847" cy="111288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5" t="137" b="-137"/>
          <a:stretch>
            <a:fillRect/>
          </a:stretch>
        </p:blipFill>
        <p:spPr bwMode="auto">
          <a:xfrm>
            <a:off x="3308241" y="2125943"/>
            <a:ext cx="1114409" cy="111440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" r="2692"/>
          <a:stretch>
            <a:fillRect/>
          </a:stretch>
        </p:blipFill>
        <p:spPr bwMode="auto">
          <a:xfrm>
            <a:off x="636588" y="921928"/>
            <a:ext cx="1111363" cy="111136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" b="6535"/>
          <a:stretch>
            <a:fillRect/>
          </a:stretch>
        </p:blipFill>
        <p:spPr bwMode="auto">
          <a:xfrm>
            <a:off x="3307906" y="920401"/>
            <a:ext cx="1111361" cy="1111361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Textplatzhalter 1"/>
          <p:cNvSpPr txBox="1">
            <a:spLocks/>
          </p:cNvSpPr>
          <p:nvPr/>
        </p:nvSpPr>
        <p:spPr>
          <a:xfrm>
            <a:off x="7476348" y="3389117"/>
            <a:ext cx="1113244" cy="756233"/>
          </a:xfrm>
          <a:prstGeom prst="rect">
            <a:avLst/>
          </a:prstGeom>
          <a:noFill/>
        </p:spPr>
        <p:txBody>
          <a:bodyPr lIns="54017" tIns="0" rIns="27008" bIns="27008" anchor="t" anchorCtr="0"/>
          <a:lstStyle>
            <a:defPPr>
              <a:defRPr lang="de-DE"/>
            </a:defPPr>
            <a:lvl1pPr marR="0" lvl="0" defTabSz="914400" eaLnBrk="0" hangingPunct="0">
              <a:lnSpc>
                <a:spcPct val="120000"/>
              </a:lnSpc>
              <a:buClr>
                <a:srgbClr val="0063B0"/>
              </a:buClr>
              <a:buSzTx/>
              <a:tabLst/>
              <a:defRPr sz="1300" b="1">
                <a:solidFill>
                  <a:schemeClr val="bg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200" dirty="0">
                <a:solidFill>
                  <a:srgbClr val="004388"/>
                </a:solidFill>
              </a:rPr>
              <a:t>Trennmittel</a:t>
            </a:r>
          </a:p>
        </p:txBody>
      </p:sp>
      <p:sp>
        <p:nvSpPr>
          <p:cNvPr id="69" name="Textplatzhalter 1"/>
          <p:cNvSpPr txBox="1">
            <a:spLocks/>
          </p:cNvSpPr>
          <p:nvPr/>
        </p:nvSpPr>
        <p:spPr>
          <a:xfrm>
            <a:off x="7476348" y="2156558"/>
            <a:ext cx="1113244" cy="754962"/>
          </a:xfrm>
          <a:prstGeom prst="rect">
            <a:avLst/>
          </a:prstGeom>
          <a:noFill/>
        </p:spPr>
        <p:txBody>
          <a:bodyPr lIns="54017" tIns="0" rIns="27008" bIns="27008" anchor="t" anchorCtr="0"/>
          <a:lstStyle>
            <a:defPPr>
              <a:defRPr lang="de-DE"/>
            </a:defPPr>
            <a:lvl1pPr marR="0" lvl="0" defTabSz="914400" eaLnBrk="0" hangingPunct="0">
              <a:lnSpc>
                <a:spcPct val="120000"/>
              </a:lnSpc>
              <a:buClr>
                <a:srgbClr val="0063B0"/>
              </a:buClr>
              <a:buSzTx/>
              <a:tabLst/>
              <a:defRPr sz="1300" b="1">
                <a:solidFill>
                  <a:schemeClr val="bg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200" dirty="0">
                <a:solidFill>
                  <a:srgbClr val="004388"/>
                </a:solidFill>
              </a:rPr>
              <a:t>Produkte zur Oberflächen-behandlung</a:t>
            </a:r>
          </a:p>
        </p:txBody>
      </p:sp>
      <p:pic>
        <p:nvPicPr>
          <p:cNvPr id="88" name="Picture 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" t="360" r="575" b="-360"/>
          <a:stretch>
            <a:fillRect/>
          </a:stretch>
        </p:blipFill>
        <p:spPr bwMode="auto">
          <a:xfrm>
            <a:off x="5972402" y="3360056"/>
            <a:ext cx="1082121" cy="1082121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3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2" t="4778" r="1372" b="-127"/>
          <a:stretch>
            <a:fillRect/>
          </a:stretch>
        </p:blipFill>
        <p:spPr bwMode="auto">
          <a:xfrm>
            <a:off x="5945485" y="2155182"/>
            <a:ext cx="1081454" cy="108145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787" name="Picture 3" descr="C:\Users\fcbalda\Desktop\VC_neu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02" y="2125943"/>
            <a:ext cx="1110693" cy="111069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44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34A2295-9F69-4949-99F1-FAB3CEF12A0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34A2295-9F69-4949-99F1-FAB3CEF12A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53407744-03FB-4865-BCC0-5D4C7BC8F83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9D9925-C299-487B-83E2-7D8BB7456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Umsatz nach Regionen </a:t>
            </a:r>
            <a:r>
              <a:rPr lang="de-DE" dirty="0" smtClean="0"/>
              <a:t>2018 </a:t>
            </a:r>
            <a:r>
              <a:rPr lang="de-DE" dirty="0"/>
              <a:t>(in %) 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78ECEEC-5BFE-4B42-8B32-56E48A397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4BFC-2C29-4FEA-90B2-F11A076E5450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E99B6A-45D7-4193-A40D-6F718BB82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FREUDENBERG CHEMICAL SPECIALITIES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91F27D7-6613-4A9D-81A7-40DE2AB8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D3AE5E66-D9B4-4E60-A3D1-5B471B2A74F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chteck 10">
            <a:extLst>
              <a:ext uri="{FF2B5EF4-FFF2-40B4-BE49-F238E27FC236}">
                <a16:creationId xmlns:a16="http://schemas.microsoft.com/office/drawing/2014/main" id="{89F1A166-2987-4D44-AA57-BCCFBAED82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0824" y="1096963"/>
            <a:ext cx="2551981" cy="307777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Symbol" panose="05050102010706020507" pitchFamily="18" charset="2"/>
              <a:buChar char="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4388"/>
              </a:buClr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4388"/>
              </a:buClr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4388"/>
              </a:buClr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4388"/>
              </a:buClr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0"/>
              </a:spcAft>
              <a:buClr>
                <a:srgbClr val="0063B0"/>
              </a:buClr>
              <a:buSzPct val="120000"/>
              <a:buFontTx/>
              <a:buNone/>
            </a:pPr>
            <a:r>
              <a:rPr lang="de-DE" altLang="de-DE" sz="2000" b="1" dirty="0">
                <a:solidFill>
                  <a:schemeClr val="accent2"/>
                </a:solidFill>
              </a:rPr>
              <a:t>Freudenberg Gruppe</a:t>
            </a:r>
          </a:p>
        </p:txBody>
      </p:sp>
      <p:graphicFrame>
        <p:nvGraphicFramePr>
          <p:cNvPr id="10" name="Diagrammplatzhalter 7"/>
          <p:cNvGraphicFramePr>
            <a:graphicFrameLocks/>
          </p:cNvGraphicFramePr>
          <p:nvPr>
            <p:extLst/>
          </p:nvPr>
        </p:nvGraphicFramePr>
        <p:xfrm>
          <a:off x="1350170" y="1268707"/>
          <a:ext cx="7574397" cy="3342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8477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34A2295-9F69-4949-99F1-FAB3CEF12A0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34A2295-9F69-4949-99F1-FAB3CEF12A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53407744-03FB-4865-BCC0-5D4C7BC8F83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9D9925-C299-487B-83E2-7D8BB7456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Mitarbeiter nach Regionen </a:t>
            </a:r>
            <a:r>
              <a:rPr lang="de-DE" dirty="0" smtClean="0"/>
              <a:t>2018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78ECEEC-5BFE-4B42-8B32-56E48A397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4BFC-2C29-4FEA-90B2-F11A076E5450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E99B6A-45D7-4193-A40D-6F718BB82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FREUDENBERG CHEMICAL SPECIALITIES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91F27D7-6613-4A9D-81A7-40DE2AB8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D3AE5E66-D9B4-4E60-A3D1-5B471B2A74F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Rechteck 10">
            <a:extLst>
              <a:ext uri="{FF2B5EF4-FFF2-40B4-BE49-F238E27FC236}">
                <a16:creationId xmlns:a16="http://schemas.microsoft.com/office/drawing/2014/main" id="{89F1A166-2987-4D44-AA57-BCCFBAED82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0824" y="1096963"/>
            <a:ext cx="2551981" cy="307777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Symbol" panose="05050102010706020507" pitchFamily="18" charset="2"/>
              <a:buChar char="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●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lr>
                <a:srgbClr val="004388"/>
              </a:buClr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4388"/>
              </a:buClr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4388"/>
              </a:buClr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4388"/>
              </a:buClr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4388"/>
              </a:buClr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0"/>
              </a:spcAft>
              <a:buClr>
                <a:srgbClr val="0063B0"/>
              </a:buClr>
              <a:buSzPct val="120000"/>
              <a:buFontTx/>
              <a:buNone/>
            </a:pPr>
            <a:r>
              <a:rPr lang="de-DE" altLang="de-DE" sz="2000" b="1" dirty="0">
                <a:solidFill>
                  <a:schemeClr val="accent2"/>
                </a:solidFill>
              </a:rPr>
              <a:t>Freudenberg Gruppe</a:t>
            </a:r>
          </a:p>
        </p:txBody>
      </p:sp>
      <p:graphicFrame>
        <p:nvGraphicFramePr>
          <p:cNvPr id="11" name="Diagrammplatzhalter 7">
            <a:extLst>
              <a:ext uri="{FF2B5EF4-FFF2-40B4-BE49-F238E27FC236}">
                <a16:creationId xmlns:a16="http://schemas.microsoft.com/office/drawing/2014/main" id="{603BC592-F59C-4059-9CC5-9AFBFA09AD0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678884" y="1455538"/>
          <a:ext cx="6163491" cy="3132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Diagrammplatzhalter 7"/>
          <p:cNvGraphicFramePr>
            <a:graphicFrameLocks/>
          </p:cNvGraphicFramePr>
          <p:nvPr>
            <p:extLst/>
          </p:nvPr>
        </p:nvGraphicFramePr>
        <p:xfrm>
          <a:off x="1262424" y="1292142"/>
          <a:ext cx="7704000" cy="334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" name="Rechteck 35"/>
          <p:cNvSpPr/>
          <p:nvPr/>
        </p:nvSpPr>
        <p:spPr bwMode="auto">
          <a:xfrm>
            <a:off x="189484" y="4398740"/>
            <a:ext cx="2541909" cy="262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chemeClr val="accent2"/>
                </a:solidFill>
                <a:latin typeface="Arial" pitchFamily="-128" charset="0"/>
                <a:ea typeface="Geneva" pitchFamily="-128" charset="-128"/>
                <a:cs typeface="Geneva" pitchFamily="-128" charset="-128"/>
              </a:rPr>
              <a:t> gesamt 49.137</a:t>
            </a:r>
          </a:p>
        </p:txBody>
      </p:sp>
    </p:spTree>
    <p:extLst>
      <p:ext uri="{BB962C8B-B14F-4D97-AF65-F5344CB8AC3E}">
        <p14:creationId xmlns:p14="http://schemas.microsoft.com/office/powerpoint/2010/main" val="250411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kt 28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8" name="think-cell Folie" r:id="rId7" imgW="270" imgH="270" progId="TCLayout.ActiveDocument.1">
                  <p:embed/>
                </p:oleObj>
              </mc:Choice>
              <mc:Fallback>
                <p:oleObj name="think-cell Folie" r:id="rId7" imgW="270" imgH="270" progId="TCLayout.ActiveDocument.1">
                  <p:embed/>
                  <p:pic>
                    <p:nvPicPr>
                      <p:cNvPr id="29" name="Objekt 28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hteck 27" hidden="1"/>
          <p:cNvSpPr/>
          <p:nvPr>
            <p:custDataLst>
              <p:tags r:id="rId4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de-DE" sz="1400" dirty="0">
              <a:latin typeface="Arial"/>
              <a:sym typeface="Arial"/>
            </a:endParaRPr>
          </a:p>
        </p:txBody>
      </p:sp>
      <p:sp>
        <p:nvSpPr>
          <p:cNvPr id="1638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ASEAN – eine </a:t>
            </a:r>
            <a:r>
              <a:rPr lang="de-DE" altLang="de-DE" dirty="0" smtClean="0"/>
              <a:t>ganze Region</a:t>
            </a:r>
            <a:endParaRPr lang="de-DE" altLang="de-DE" sz="1800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D3AE5E66-D9B4-4E60-A3D1-5B471B2A74F4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245" name="Picture 89" descr="L:\Kunden\07_Kunden_allgemein_Kundenkreis  neu 701-999\398 Freudenberg\2017\09_2017\Zins\gekaufte_Bilder\iStock-651606046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082" b="13253"/>
          <a:stretch/>
        </p:blipFill>
        <p:spPr bwMode="auto">
          <a:xfrm>
            <a:off x="949939" y="1202126"/>
            <a:ext cx="6903904" cy="264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7159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34A2295-9F69-4949-99F1-FAB3CEF12A0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5" name="think-cell Folie" r:id="rId6" imgW="344" imgH="345" progId="TCLayout.ActiveDocument.1">
                  <p:embed/>
                </p:oleObj>
              </mc:Choice>
              <mc:Fallback>
                <p:oleObj name="think-cell Folie" r:id="rId6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34A2295-9F69-4949-99F1-FAB3CEF12A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53407744-03FB-4865-BCC0-5D4C7BC8F83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9D9925-C299-487B-83E2-7D8BB7456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Japan und Südkorea</a:t>
            </a:r>
            <a:endParaRPr lang="en-US" dirty="0"/>
          </a:p>
        </p:txBody>
      </p:sp>
      <p:graphicFrame>
        <p:nvGraphicFramePr>
          <p:cNvPr id="11" name="Diagrammplatzhalter 7">
            <a:extLst>
              <a:ext uri="{FF2B5EF4-FFF2-40B4-BE49-F238E27FC236}">
                <a16:creationId xmlns:a16="http://schemas.microsoft.com/office/drawing/2014/main" id="{603BC592-F59C-4059-9CC5-9AFBFA09AD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5533748"/>
              </p:ext>
            </p:extLst>
          </p:nvPr>
        </p:nvGraphicFramePr>
        <p:xfrm>
          <a:off x="2678884" y="753174"/>
          <a:ext cx="6163491" cy="3132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9" name="Grafik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52" y="921929"/>
            <a:ext cx="3459784" cy="2453856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670" y="949812"/>
            <a:ext cx="3544958" cy="235900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7764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34A2295-9F69-4949-99F1-FAB3CEF12A0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34A2295-9F69-4949-99F1-FAB3CEF12A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53407744-03FB-4865-BCC0-5D4C7BC8F83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9D9925-C299-487B-83E2-7D8BB7456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Indien</a:t>
            </a:r>
            <a:endParaRPr lang="en-US" dirty="0"/>
          </a:p>
        </p:txBody>
      </p:sp>
      <p:graphicFrame>
        <p:nvGraphicFramePr>
          <p:cNvPr id="11" name="Diagrammplatzhalter 7">
            <a:extLst>
              <a:ext uri="{FF2B5EF4-FFF2-40B4-BE49-F238E27FC236}">
                <a16:creationId xmlns:a16="http://schemas.microsoft.com/office/drawing/2014/main" id="{603BC592-F59C-4059-9CC5-9AFBFA09AD0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678884" y="753174"/>
          <a:ext cx="6163491" cy="3132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83" y="1026893"/>
            <a:ext cx="4856922" cy="323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5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34A2295-9F69-4949-99F1-FAB3CEF12A0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6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34A2295-9F69-4949-99F1-FAB3CEF12A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53407744-03FB-4865-BCC0-5D4C7BC8F83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24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9D9925-C299-487B-83E2-7D8BB7456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China</a:t>
            </a:r>
            <a:endParaRPr lang="en-US" dirty="0"/>
          </a:p>
        </p:txBody>
      </p:sp>
      <p:graphicFrame>
        <p:nvGraphicFramePr>
          <p:cNvPr id="11" name="Diagrammplatzhalter 7">
            <a:extLst>
              <a:ext uri="{FF2B5EF4-FFF2-40B4-BE49-F238E27FC236}">
                <a16:creationId xmlns:a16="http://schemas.microsoft.com/office/drawing/2014/main" id="{603BC592-F59C-4059-9CC5-9AFBFA09AD0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678884" y="753174"/>
          <a:ext cx="6163491" cy="3132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8" name="Grafik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83" y="1026893"/>
            <a:ext cx="4862727" cy="323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6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8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fStPSE2XSFLPY9ysbbz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eWKr41HcICHZ20UGeii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WRH08QSKO3rjCG_D61C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WRH08QSKO3rjCG_D61C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4G5imJgVRM0ipaWkYxt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MZ89S5SCun9TZJ76WO3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WRH08QSKO3rjCG_D61C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WRH08QSKO3rjCG_D61C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WRH08QSKO3rjCG_D61C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ST_2017">
  <a:themeElements>
    <a:clrScheme name="Freudenberg 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388"/>
      </a:accent1>
      <a:accent2>
        <a:srgbClr val="00A6E2"/>
      </a:accent2>
      <a:accent3>
        <a:srgbClr val="D9DADB"/>
      </a:accent3>
      <a:accent4>
        <a:srgbClr val="80A1C3"/>
      </a:accent4>
      <a:accent5>
        <a:srgbClr val="9C9E9F"/>
      </a:accent5>
      <a:accent6>
        <a:srgbClr val="3F3F3F"/>
      </a:accent6>
      <a:hlink>
        <a:srgbClr val="595959"/>
      </a:hlink>
      <a:folHlink>
        <a:srgbClr val="954F72"/>
      </a:folHlink>
    </a:clrScheme>
    <a:fontScheme name="Freudenbe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asic Blue">
      <a:srgbClr val="004388"/>
    </a:custClr>
    <a:custClr name="Accent Blue">
      <a:srgbClr val="00A6E2"/>
    </a:custClr>
    <a:custClr name="Green">
      <a:srgbClr val="007D4E"/>
    </a:custClr>
    <a:custClr name="Red">
      <a:srgbClr val="DF342E"/>
    </a:custClr>
    <a:custClr name="Yellow">
      <a:srgbClr val="F7A600"/>
    </a:custClr>
    <a:custClr name="Dark Gray">
      <a:srgbClr val="9C9E9F"/>
    </a:custClr>
    <a:custClr name="Light Gray">
      <a:srgbClr val="D9DADB"/>
    </a:custClr>
    <a:custClr name="Gradient Blue 1">
      <a:srgbClr val="00A6E2"/>
    </a:custClr>
    <a:custClr name="Gradient Blue 2">
      <a:srgbClr val="005286"/>
    </a:custClr>
    <a:custClr name="White">
      <a:srgbClr val="FFFFFF"/>
    </a:custClr>
    <a:custClr name="Basic Blue Tint">
      <a:srgbClr val="80A1C3"/>
    </a:custClr>
    <a:custClr name="Accent Blue Tint">
      <a:srgbClr val="96D7F3"/>
    </a:custClr>
    <a:custClr name="Green Tint">
      <a:srgbClr val="80B79C"/>
    </a:custClr>
    <a:custClr name="Red Tint">
      <a:srgbClr val="F4A586"/>
    </a:custClr>
    <a:custClr name="Yellow Tint">
      <a:srgbClr val="FDD48F"/>
    </a:custClr>
  </a:custClrLst>
  <a:extLst>
    <a:ext uri="{05A4C25C-085E-4340-85A3-A5531E510DB2}">
      <thm15:themeFamily xmlns:thm15="http://schemas.microsoft.com/office/thememl/2012/main" name="R5_FST_PPT_16_9_RZ" id="{745740E3-4FCC-4616-9320-3D7631431AEB}" vid="{1543C560-76D9-4A71-9312-815889494E31}"/>
    </a:ext>
  </a:extLst>
</a:theme>
</file>

<file path=ppt/theme/theme2.xml><?xml version="1.0" encoding="utf-8"?>
<a:theme xmlns:a="http://schemas.openxmlformats.org/drawingml/2006/main" name="Office Theme">
  <a:themeElements>
    <a:clrScheme name="Freudenberg 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388"/>
      </a:accent1>
      <a:accent2>
        <a:srgbClr val="00A6E2"/>
      </a:accent2>
      <a:accent3>
        <a:srgbClr val="D9DADB"/>
      </a:accent3>
      <a:accent4>
        <a:srgbClr val="80A1C3"/>
      </a:accent4>
      <a:accent5>
        <a:srgbClr val="9C9E9F"/>
      </a:accent5>
      <a:accent6>
        <a:srgbClr val="3F3F3F"/>
      </a:accent6>
      <a:hlink>
        <a:srgbClr val="595959"/>
      </a:hlink>
      <a:folHlink>
        <a:srgbClr val="954F72"/>
      </a:folHlink>
    </a:clrScheme>
    <a:fontScheme name="Freudenbe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reudenberg 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388"/>
      </a:accent1>
      <a:accent2>
        <a:srgbClr val="00A6E2"/>
      </a:accent2>
      <a:accent3>
        <a:srgbClr val="D9DADB"/>
      </a:accent3>
      <a:accent4>
        <a:srgbClr val="80A1C3"/>
      </a:accent4>
      <a:accent5>
        <a:srgbClr val="9C9E9F"/>
      </a:accent5>
      <a:accent6>
        <a:srgbClr val="3F3F3F"/>
      </a:accent6>
      <a:hlink>
        <a:srgbClr val="595959"/>
      </a:hlink>
      <a:folHlink>
        <a:srgbClr val="954F72"/>
      </a:folHlink>
    </a:clrScheme>
    <a:fontScheme name="Freudenbe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F8EA5A36051D4A9D8E00CD279D5349" ma:contentTypeVersion="3" ma:contentTypeDescription="Create a new document." ma:contentTypeScope="" ma:versionID="6f287dd5234a8c21e040e958a402d20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9657a6635474b0a019366f6617d1e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84EE88-004F-4750-B18C-4E82C14F80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C315FC-D5CE-41BB-AE89-3D2804B51C9F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13DD5EB-9555-4215-BE49-91303812C0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R5_FST_PPT_16_9_RZ</Template>
  <TotalTime>0</TotalTime>
  <Words>122</Words>
  <Application>Microsoft Office PowerPoint</Application>
  <PresentationFormat>Benutzerdefiniert</PresentationFormat>
  <Paragraphs>53</Paragraphs>
  <Slides>9</Slides>
  <Notes>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Geneva</vt:lpstr>
      <vt:lpstr>Symbol</vt:lpstr>
      <vt:lpstr>FST_2017</vt:lpstr>
      <vt:lpstr>think-cell Folie</vt:lpstr>
      <vt:lpstr>think-cell Slide</vt:lpstr>
      <vt:lpstr>PowerPoint-Präsentation</vt:lpstr>
      <vt:lpstr>2018 auf einen Blick</vt:lpstr>
      <vt:lpstr>Produkte von Freudenberg</vt:lpstr>
      <vt:lpstr>Umsatz nach Regionen 2018 (in %) </vt:lpstr>
      <vt:lpstr>Mitarbeiter nach Regionen 2018</vt:lpstr>
      <vt:lpstr>ASEAN – eine ganze Region</vt:lpstr>
      <vt:lpstr>Japan und Südkorea</vt:lpstr>
      <vt:lpstr>Indien</vt:lpstr>
      <vt:lpstr>China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Gebrauchsanweisung –  Import von alten Folien</dc:title>
  <dc:creator>Franziska Herkommer | i-pointing</dc:creator>
  <cp:lastModifiedBy>Zins, Christian</cp:lastModifiedBy>
  <cp:revision>99</cp:revision>
  <cp:lastPrinted>2019-11-28T08:57:56Z</cp:lastPrinted>
  <dcterms:created xsi:type="dcterms:W3CDTF">2019-10-15T06:53:57Z</dcterms:created>
  <dcterms:modified xsi:type="dcterms:W3CDTF">2019-11-28T09:04:40Z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45A21E5C-C68D-452B-AFD6-FA5BE9AA3DC7</vt:lpwstr>
  </property>
  <property fmtid="{D5CDD505-2E9C-101B-9397-08002B2CF9AE}" pid="3" name="ArticulatePath">
    <vt:lpwstr>R5_FST_PPT_RZ</vt:lpwstr>
  </property>
  <property fmtid="{D5CDD505-2E9C-101B-9397-08002B2CF9AE}" pid="4" name="ContentTypeId">
    <vt:lpwstr>0x0101008CF8EA5A36051D4A9D8E00CD279D5349</vt:lpwstr>
  </property>
</Properties>
</file>